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png" ContentType="image/pn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334500" cy="5257800"/>
  <p:notesSz cx="9334500" cy="5257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8300" y="1658594"/>
            <a:ext cx="8604250" cy="386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01127" y="2944368"/>
            <a:ext cx="6538595" cy="1314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7171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7171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67042" y="1209294"/>
            <a:ext cx="4063269" cy="3470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810537" y="1209294"/>
            <a:ext cx="4063269" cy="3470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7171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300" y="1387246"/>
            <a:ext cx="4040504" cy="266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7171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6809" y="1693167"/>
            <a:ext cx="8607231" cy="199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75889" y="4889754"/>
            <a:ext cx="2989072" cy="26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67042" y="4889754"/>
            <a:ext cx="2148395" cy="26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725412" y="4889754"/>
            <a:ext cx="2148395" cy="26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334500" cy="5248275"/>
          </a:xfrm>
          <a:custGeom>
            <a:avLst/>
            <a:gdLst/>
            <a:ahLst/>
            <a:cxnLst/>
            <a:rect l="l" t="t" r="r" b="b"/>
            <a:pathLst>
              <a:path w="9334500" h="5248275">
                <a:moveTo>
                  <a:pt x="9334500" y="0"/>
                </a:moveTo>
                <a:lnTo>
                  <a:pt x="0" y="0"/>
                </a:lnTo>
                <a:lnTo>
                  <a:pt x="0" y="5248275"/>
                </a:lnTo>
                <a:lnTo>
                  <a:pt x="9334500" y="5248275"/>
                </a:lnTo>
                <a:lnTo>
                  <a:pt x="9334500" y="0"/>
                </a:lnTo>
                <a:close/>
              </a:path>
            </a:pathLst>
          </a:custGeom>
          <a:solidFill>
            <a:srgbClr val="D310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2239391"/>
            <a:ext cx="2011045" cy="6267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950" spc="325">
                <a:solidFill>
                  <a:srgbClr val="FFFFFF"/>
                </a:solidFill>
              </a:rPr>
              <a:t>ISMA</a:t>
            </a:r>
            <a:r>
              <a:rPr dirty="0" sz="3950" spc="280">
                <a:solidFill>
                  <a:srgbClr val="FFFFFF"/>
                </a:solidFill>
              </a:rPr>
              <a:t>R</a:t>
            </a:r>
            <a:r>
              <a:rPr dirty="0" sz="3950" spc="185">
                <a:solidFill>
                  <a:srgbClr val="FFFFFF"/>
                </a:solidFill>
              </a:rPr>
              <a:t>T</a:t>
            </a:r>
            <a:endParaRPr sz="39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812" y="304098"/>
            <a:ext cx="2527300" cy="594360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855"/>
              </a:spcBef>
            </a:pPr>
            <a:r>
              <a:rPr dirty="0" sz="1550" spc="125">
                <a:solidFill>
                  <a:srgbClr val="171717"/>
                </a:solidFill>
                <a:latin typeface="Tahoma"/>
                <a:cs typeface="Tahoma"/>
              </a:rPr>
              <a:t>Code</a:t>
            </a:r>
            <a:r>
              <a:rPr dirty="0" sz="1550" spc="-8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90">
                <a:solidFill>
                  <a:srgbClr val="171717"/>
                </a:solidFill>
                <a:latin typeface="Tahoma"/>
                <a:cs typeface="Tahoma"/>
              </a:rPr>
              <a:t>Coverage:</a:t>
            </a:r>
            <a:r>
              <a:rPr dirty="0" sz="1550" spc="-8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14">
                <a:solidFill>
                  <a:srgbClr val="171717"/>
                </a:solidFill>
                <a:latin typeface="Tahoma"/>
                <a:cs typeface="Tahoma"/>
              </a:rPr>
              <a:t>Frontend</a:t>
            </a: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850" spc="17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75">
                <a:solidFill>
                  <a:srgbClr val="171717"/>
                </a:solidFill>
                <a:latin typeface="Times New Roman"/>
                <a:cs typeface="Times New Roman"/>
              </a:rPr>
              <a:t>rom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204">
                <a:solidFill>
                  <a:srgbClr val="171717"/>
                </a:solidFill>
                <a:latin typeface="Times New Roman"/>
                <a:cs typeface="Times New Roman"/>
              </a:rPr>
              <a:t>0</a:t>
            </a:r>
            <a:r>
              <a:rPr dirty="0" sz="1100" spc="1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ov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age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(</a:t>
            </a:r>
            <a:r>
              <a:rPr dirty="0" sz="850" spc="15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ov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2020):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67246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812" y="304098"/>
            <a:ext cx="2527300" cy="594360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855"/>
              </a:spcBef>
            </a:pPr>
            <a:r>
              <a:rPr dirty="0" sz="1550" spc="125">
                <a:solidFill>
                  <a:srgbClr val="171717"/>
                </a:solidFill>
                <a:latin typeface="Tahoma"/>
                <a:cs typeface="Tahoma"/>
              </a:rPr>
              <a:t>Code</a:t>
            </a:r>
            <a:r>
              <a:rPr dirty="0" sz="1550" spc="-8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90">
                <a:solidFill>
                  <a:srgbClr val="171717"/>
                </a:solidFill>
                <a:latin typeface="Tahoma"/>
                <a:cs typeface="Tahoma"/>
              </a:rPr>
              <a:t>Coverage:</a:t>
            </a:r>
            <a:r>
              <a:rPr dirty="0" sz="1550" spc="-8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14">
                <a:solidFill>
                  <a:srgbClr val="171717"/>
                </a:solidFill>
                <a:latin typeface="Tahoma"/>
                <a:cs typeface="Tahoma"/>
              </a:rPr>
              <a:t>Frontend</a:t>
            </a: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850" spc="150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000" spc="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roun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225">
                <a:solidFill>
                  <a:srgbClr val="171717"/>
                </a:solidFill>
                <a:latin typeface="Times New Roman"/>
                <a:cs typeface="Times New Roman"/>
              </a:rPr>
              <a:t>79</a:t>
            </a:r>
            <a:r>
              <a:rPr dirty="0" sz="850" spc="225">
                <a:solidFill>
                  <a:srgbClr val="171717"/>
                </a:solidFill>
                <a:latin typeface="Times New Roman"/>
                <a:cs typeface="Times New Roman"/>
              </a:rPr>
              <a:t>%</a:t>
            </a:r>
            <a:r>
              <a:rPr dirty="0" sz="850" spc="7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90">
                <a:solidFill>
                  <a:srgbClr val="171717"/>
                </a:solidFill>
                <a:latin typeface="Times New Roman"/>
                <a:cs typeface="Times New Roman"/>
              </a:rPr>
              <a:t>L</a:t>
            </a:r>
            <a:r>
              <a:rPr dirty="0" sz="1000" spc="190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850" spc="190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850" spc="6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ov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ed: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67246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812" y="2199573"/>
            <a:ext cx="3829685" cy="594360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855"/>
              </a:spcBef>
            </a:pPr>
            <a:r>
              <a:rPr dirty="0" sz="1550" spc="125">
                <a:solidFill>
                  <a:srgbClr val="171717"/>
                </a:solidFill>
                <a:latin typeface="Tahoma"/>
                <a:cs typeface="Tahoma"/>
              </a:rPr>
              <a:t>Code</a:t>
            </a:r>
            <a:r>
              <a:rPr dirty="0" sz="1550" spc="-8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90">
                <a:solidFill>
                  <a:srgbClr val="171717"/>
                </a:solidFill>
                <a:latin typeface="Tahoma"/>
                <a:cs typeface="Tahoma"/>
              </a:rPr>
              <a:t>Coverage:</a:t>
            </a:r>
            <a:r>
              <a:rPr dirty="0" sz="1550" spc="-8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30">
                <a:solidFill>
                  <a:srgbClr val="171717"/>
                </a:solidFill>
                <a:latin typeface="Tahoma"/>
                <a:cs typeface="Tahoma"/>
              </a:rPr>
              <a:t>Conclusion</a:t>
            </a: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850" spc="19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000" spc="195">
                <a:solidFill>
                  <a:srgbClr val="171717"/>
                </a:solidFill>
                <a:latin typeface="Times New Roman"/>
                <a:cs typeface="Times New Roman"/>
              </a:rPr>
              <a:t>ot</a:t>
            </a:r>
            <a:r>
              <a:rPr dirty="0" sz="10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mu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ch,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65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ut</a:t>
            </a:r>
            <a:r>
              <a:rPr dirty="0" sz="10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75">
                <a:solidFill>
                  <a:srgbClr val="171717"/>
                </a:solidFill>
                <a:latin typeface="Times New Roman"/>
                <a:cs typeface="Times New Roman"/>
              </a:rPr>
              <a:t>w</a:t>
            </a:r>
            <a:r>
              <a:rPr dirty="0" sz="1100" spc="17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str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v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0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05">
                <a:solidFill>
                  <a:srgbClr val="171717"/>
                </a:solidFill>
                <a:latin typeface="Times New Roman"/>
                <a:cs typeface="Times New Roman"/>
              </a:rPr>
              <a:t>or</a:t>
            </a:r>
            <a:r>
              <a:rPr dirty="0" sz="10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he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be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tt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0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229">
                <a:solidFill>
                  <a:srgbClr val="171717"/>
                </a:solidFill>
                <a:latin typeface="Times New Roman"/>
                <a:cs typeface="Times New Roman"/>
              </a:rPr>
              <a:t>(</a:t>
            </a:r>
            <a:r>
              <a:rPr dirty="0" sz="1050" spc="229">
                <a:solidFill>
                  <a:srgbClr val="171717"/>
                </a:solidFill>
                <a:latin typeface="Times New Roman"/>
                <a:cs typeface="Times New Roman"/>
              </a:rPr>
              <a:t>80</a:t>
            </a:r>
            <a:r>
              <a:rPr dirty="0" sz="850" spc="229">
                <a:solidFill>
                  <a:srgbClr val="171717"/>
                </a:solidFill>
                <a:latin typeface="Times New Roman"/>
                <a:cs typeface="Times New Roman"/>
              </a:rPr>
              <a:t>%+</a:t>
            </a:r>
            <a:r>
              <a:rPr dirty="0" sz="850" spc="8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900" spc="220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650" spc="220">
                <a:solidFill>
                  <a:srgbClr val="171717"/>
                </a:solidFill>
                <a:latin typeface="Times New Roman"/>
                <a:cs typeface="Times New Roman"/>
              </a:rPr>
              <a:t>ov</a:t>
            </a:r>
            <a:r>
              <a:rPr dirty="0" sz="900" spc="22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650" spc="22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900" spc="220">
                <a:solidFill>
                  <a:srgbClr val="171717"/>
                </a:solidFill>
                <a:latin typeface="Times New Roman"/>
                <a:cs typeface="Times New Roman"/>
              </a:rPr>
              <a:t>ed</a:t>
            </a:r>
            <a:r>
              <a:rPr dirty="0" sz="1050" spc="220">
                <a:solidFill>
                  <a:srgbClr val="171717"/>
                </a:solidFill>
                <a:latin typeface="Times New Roman"/>
                <a:cs typeface="Times New Roman"/>
              </a:rPr>
              <a:t>)</a:t>
            </a:r>
            <a:r>
              <a:rPr dirty="0" sz="1100" spc="220">
                <a:solidFill>
                  <a:srgbClr val="171717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1658594"/>
            <a:ext cx="3018155" cy="3860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125">
                <a:solidFill>
                  <a:srgbClr val="171717"/>
                </a:solidFill>
                <a:latin typeface="Tahoma"/>
                <a:cs typeface="Tahoma"/>
              </a:rPr>
              <a:t>Tech</a:t>
            </a:r>
            <a:r>
              <a:rPr dirty="0" sz="2350" spc="-17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2350" spc="190">
                <a:solidFill>
                  <a:srgbClr val="171717"/>
                </a:solidFill>
                <a:latin typeface="Tahoma"/>
                <a:cs typeface="Tahoma"/>
              </a:rPr>
              <a:t>Advancements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0525" y="23145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609"/>
                </a:lnTo>
                <a:lnTo>
                  <a:pt x="32926" y="1816"/>
                </a:lnTo>
                <a:lnTo>
                  <a:pt x="35843" y="3009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4753" y="2139771"/>
            <a:ext cx="2686685" cy="139700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60400"/>
              </a:lnSpc>
              <a:spcBef>
                <a:spcPts val="80"/>
              </a:spcBef>
            </a:pPr>
            <a:r>
              <a:rPr dirty="0" sz="850" spc="200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200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200">
                <a:solidFill>
                  <a:srgbClr val="171717"/>
                </a:solidFill>
                <a:latin typeface="Times New Roman"/>
                <a:cs typeface="Times New Roman"/>
              </a:rPr>
              <a:t>de 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ov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age 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mprov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m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nt 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2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20">
                <a:solidFill>
                  <a:srgbClr val="171717"/>
                </a:solidFill>
                <a:latin typeface="Times New Roman"/>
                <a:cs typeface="Times New Roman"/>
              </a:rPr>
              <a:t>nt</a:t>
            </a:r>
            <a:r>
              <a:rPr dirty="0" sz="1100" spc="120">
                <a:solidFill>
                  <a:srgbClr val="171717"/>
                </a:solidFill>
                <a:latin typeface="Times New Roman"/>
                <a:cs typeface="Times New Roman"/>
              </a:rPr>
              <a:t>eg</a:t>
            </a:r>
            <a:r>
              <a:rPr dirty="0" sz="1000" spc="12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2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20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100" spc="12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20">
                <a:solidFill>
                  <a:srgbClr val="171717"/>
                </a:solidFill>
                <a:latin typeface="Times New Roman"/>
                <a:cs typeface="Times New Roman"/>
              </a:rPr>
              <a:t>on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05">
                <a:solidFill>
                  <a:srgbClr val="171717"/>
                </a:solidFill>
                <a:latin typeface="Times New Roman"/>
                <a:cs typeface="Times New Roman"/>
              </a:rPr>
              <a:t>w</a:t>
            </a:r>
            <a:r>
              <a:rPr dirty="0" sz="1100" spc="105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05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100" spc="105">
                <a:solidFill>
                  <a:srgbClr val="171717"/>
                </a:solidFill>
                <a:latin typeface="Times New Roman"/>
                <a:cs typeface="Times New Roman"/>
              </a:rPr>
              <a:t>h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5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zur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14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v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30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ec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tory </a:t>
            </a:r>
            <a:r>
              <a:rPr dirty="0" sz="1000" spc="-2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30">
                <a:solidFill>
                  <a:srgbClr val="171717"/>
                </a:solidFill>
                <a:latin typeface="Times New Roman"/>
                <a:cs typeface="Times New Roman"/>
              </a:rPr>
              <a:t>L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ggi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g 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mprov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m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nt 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200" spc="225">
                <a:solidFill>
                  <a:srgbClr val="171717"/>
                </a:solidFill>
                <a:latin typeface="Times New Roman"/>
                <a:cs typeface="Times New Roman"/>
              </a:rPr>
              <a:t>npmjs</a:t>
            </a:r>
            <a:r>
              <a:rPr dirty="0" sz="1050" spc="225">
                <a:solidFill>
                  <a:srgbClr val="171717"/>
                </a:solidFill>
                <a:latin typeface="Times New Roman"/>
                <a:cs typeface="Times New Roman"/>
              </a:rPr>
              <a:t>.</a:t>
            </a:r>
            <a:r>
              <a:rPr dirty="0" sz="1200" spc="225">
                <a:solidFill>
                  <a:srgbClr val="171717"/>
                </a:solidFill>
                <a:latin typeface="Times New Roman"/>
                <a:cs typeface="Times New Roman"/>
              </a:rPr>
              <a:t>com</a:t>
            </a:r>
            <a:r>
              <a:rPr dirty="0" sz="1050" spc="225">
                <a:solidFill>
                  <a:srgbClr val="171717"/>
                </a:solidFill>
                <a:latin typeface="Times New Roman"/>
                <a:cs typeface="Times New Roman"/>
              </a:rPr>
              <a:t>/@</a:t>
            </a:r>
            <a:r>
              <a:rPr dirty="0" sz="650" spc="22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200" spc="225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650" spc="22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50" spc="225">
                <a:solidFill>
                  <a:srgbClr val="171717"/>
                </a:solidFill>
                <a:latin typeface="Times New Roman"/>
                <a:cs typeface="Times New Roman"/>
              </a:rPr>
              <a:t>-</a:t>
            </a:r>
            <a:r>
              <a:rPr dirty="0" sz="1200" spc="225">
                <a:solidFill>
                  <a:srgbClr val="171717"/>
                </a:solidFill>
                <a:latin typeface="Times New Roman"/>
                <a:cs typeface="Times New Roman"/>
              </a:rPr>
              <a:t>sg</a:t>
            </a:r>
            <a:r>
              <a:rPr dirty="0" sz="1050" spc="225">
                <a:solidFill>
                  <a:srgbClr val="171717"/>
                </a:solidFill>
                <a:latin typeface="Times New Roman"/>
                <a:cs typeface="Times New Roman"/>
              </a:rPr>
              <a:t>/</a:t>
            </a:r>
            <a:r>
              <a:rPr dirty="0" sz="1200" spc="225">
                <a:solidFill>
                  <a:srgbClr val="171717"/>
                </a:solidFill>
                <a:latin typeface="Times New Roman"/>
                <a:cs typeface="Times New Roman"/>
              </a:rPr>
              <a:t>fmt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850" spc="15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zur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100" spc="-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25">
                <a:solidFill>
                  <a:srgbClr val="171717"/>
                </a:solidFill>
                <a:latin typeface="Times New Roman"/>
                <a:cs typeface="Times New Roman"/>
              </a:rPr>
              <a:t>P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p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eli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525" y="25812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09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609"/>
                </a:lnTo>
                <a:lnTo>
                  <a:pt x="32926" y="1816"/>
                </a:lnTo>
                <a:lnTo>
                  <a:pt x="35843" y="3009"/>
                </a:lnTo>
                <a:lnTo>
                  <a:pt x="38417" y="4737"/>
                </a:lnTo>
                <a:lnTo>
                  <a:pt x="40650" y="6972"/>
                </a:lnTo>
                <a:lnTo>
                  <a:pt x="42882" y="9194"/>
                </a:lnTo>
                <a:lnTo>
                  <a:pt x="44603" y="11772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525" y="28575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09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03"/>
                </a:lnTo>
                <a:lnTo>
                  <a:pt x="35843" y="3009"/>
                </a:lnTo>
                <a:lnTo>
                  <a:pt x="38417" y="4737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85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0525" y="31337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26"/>
                </a:lnTo>
                <a:lnTo>
                  <a:pt x="42882" y="38404"/>
                </a:lnTo>
                <a:lnTo>
                  <a:pt x="40650" y="40640"/>
                </a:lnTo>
                <a:lnTo>
                  <a:pt x="38417" y="42875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40"/>
                </a:lnTo>
                <a:lnTo>
                  <a:pt x="4742" y="38404"/>
                </a:lnTo>
                <a:lnTo>
                  <a:pt x="3021" y="35826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62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09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609"/>
                </a:lnTo>
                <a:lnTo>
                  <a:pt x="32926" y="1816"/>
                </a:lnTo>
                <a:lnTo>
                  <a:pt x="35843" y="3009"/>
                </a:lnTo>
                <a:lnTo>
                  <a:pt x="38417" y="4737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72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62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525" y="34194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04"/>
                </a:lnTo>
                <a:lnTo>
                  <a:pt x="40650" y="40640"/>
                </a:lnTo>
                <a:lnTo>
                  <a:pt x="38417" y="42875"/>
                </a:lnTo>
                <a:lnTo>
                  <a:pt x="35843" y="44589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40"/>
                </a:lnTo>
                <a:lnTo>
                  <a:pt x="4742" y="38404"/>
                </a:lnTo>
                <a:lnTo>
                  <a:pt x="3021" y="35839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05" y="17602"/>
                </a:lnTo>
                <a:lnTo>
                  <a:pt x="1811" y="14693"/>
                </a:lnTo>
                <a:lnTo>
                  <a:pt x="3021" y="11772"/>
                </a:lnTo>
                <a:lnTo>
                  <a:pt x="4742" y="9207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22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72"/>
                </a:lnTo>
                <a:lnTo>
                  <a:pt x="45813" y="14693"/>
                </a:lnTo>
                <a:lnTo>
                  <a:pt x="47019" y="17602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396646"/>
            <a:ext cx="44735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45">
                <a:solidFill>
                  <a:srgbClr val="171717"/>
                </a:solidFill>
                <a:latin typeface="Tahoma"/>
                <a:cs typeface="Tahoma"/>
              </a:rPr>
              <a:t>Azure</a:t>
            </a:r>
            <a:r>
              <a:rPr dirty="0" sz="1550" spc="-8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14">
                <a:solidFill>
                  <a:srgbClr val="171717"/>
                </a:solidFill>
                <a:latin typeface="Tahoma"/>
                <a:cs typeface="Tahoma"/>
              </a:rPr>
              <a:t>Pipelines:</a:t>
            </a:r>
            <a:r>
              <a:rPr dirty="0" sz="1550" spc="-8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20">
                <a:solidFill>
                  <a:srgbClr val="171717"/>
                </a:solidFill>
                <a:latin typeface="Tahoma"/>
                <a:cs typeface="Tahoma"/>
              </a:rPr>
              <a:t>Client</a:t>
            </a:r>
            <a:r>
              <a:rPr dirty="0" sz="1550" spc="-8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40">
                <a:solidFill>
                  <a:srgbClr val="171717"/>
                </a:solidFill>
                <a:latin typeface="Tahoma"/>
                <a:cs typeface="Tahoma"/>
              </a:rPr>
              <a:t>Build</a:t>
            </a:r>
            <a:r>
              <a:rPr dirty="0" sz="1550" spc="-8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25">
                <a:solidFill>
                  <a:srgbClr val="171717"/>
                </a:solidFill>
                <a:latin typeface="Tahoma"/>
                <a:cs typeface="Tahoma"/>
              </a:rPr>
              <a:t>and</a:t>
            </a:r>
            <a:r>
              <a:rPr dirty="0" sz="1550" spc="-8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65">
                <a:solidFill>
                  <a:srgbClr val="171717"/>
                </a:solidFill>
                <a:latin typeface="Tahoma"/>
                <a:cs typeface="Tahoma"/>
              </a:rPr>
              <a:t>OTA</a:t>
            </a:r>
            <a:r>
              <a:rPr dirty="0" sz="1550" spc="-8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20">
                <a:solidFill>
                  <a:srgbClr val="171717"/>
                </a:solidFill>
                <a:latin typeface="Tahoma"/>
                <a:cs typeface="Tahoma"/>
              </a:rPr>
              <a:t>Update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685800"/>
            <a:ext cx="472440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344394"/>
            <a:ext cx="2138045" cy="38608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114"/>
              <a:t>Team</a:t>
            </a:r>
            <a:r>
              <a:rPr dirty="0" sz="2350" spc="-175"/>
              <a:t> </a:t>
            </a:r>
            <a:r>
              <a:rPr dirty="0" sz="2350" spc="185"/>
              <a:t>Building</a:t>
            </a:r>
            <a:endParaRPr sz="23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45"/>
              <a:t>Weekly</a:t>
            </a:r>
            <a:r>
              <a:rPr dirty="0" spc="-80"/>
              <a:t> </a:t>
            </a:r>
            <a:r>
              <a:rPr dirty="0" sz="1500" spc="150">
                <a:latin typeface="Times New Roman"/>
                <a:cs typeface="Times New Roman"/>
              </a:rPr>
              <a:t>(</a:t>
            </a:r>
            <a:r>
              <a:rPr dirty="0" spc="150"/>
              <a:t>when</a:t>
            </a:r>
            <a:r>
              <a:rPr dirty="0" spc="-75"/>
              <a:t> </a:t>
            </a:r>
            <a:r>
              <a:rPr dirty="0" spc="105"/>
              <a:t>not</a:t>
            </a:r>
            <a:r>
              <a:rPr dirty="0" spc="-80"/>
              <a:t> </a:t>
            </a:r>
            <a:r>
              <a:rPr dirty="0" spc="140"/>
              <a:t>busy</a:t>
            </a:r>
            <a:r>
              <a:rPr dirty="0" sz="1500" spc="140">
                <a:latin typeface="Times New Roman"/>
                <a:cs typeface="Times New Roman"/>
              </a:rPr>
              <a:t>)</a:t>
            </a:r>
            <a:r>
              <a:rPr dirty="0" sz="1500" spc="35">
                <a:latin typeface="Times New Roman"/>
                <a:cs typeface="Times New Roman"/>
              </a:rPr>
              <a:t> </a:t>
            </a:r>
            <a:r>
              <a:rPr dirty="0" spc="125"/>
              <a:t>sharing</a:t>
            </a:r>
            <a:r>
              <a:rPr dirty="0" spc="-80"/>
              <a:t> </a:t>
            </a:r>
            <a:r>
              <a:rPr dirty="0" spc="135"/>
              <a:t>session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0525" y="17907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05"/>
                </a:lnTo>
                <a:lnTo>
                  <a:pt x="44603" y="35826"/>
                </a:lnTo>
                <a:lnTo>
                  <a:pt x="23812" y="47625"/>
                </a:lnTo>
                <a:lnTo>
                  <a:pt x="20652" y="47612"/>
                </a:lnTo>
                <a:lnTo>
                  <a:pt x="0" y="26962"/>
                </a:lnTo>
                <a:lnTo>
                  <a:pt x="0" y="23812"/>
                </a:lnTo>
                <a:lnTo>
                  <a:pt x="0" y="20637"/>
                </a:lnTo>
                <a:lnTo>
                  <a:pt x="605" y="17602"/>
                </a:lnTo>
                <a:lnTo>
                  <a:pt x="1811" y="14693"/>
                </a:lnTo>
                <a:lnTo>
                  <a:pt x="3021" y="11772"/>
                </a:lnTo>
                <a:lnTo>
                  <a:pt x="4742" y="9194"/>
                </a:lnTo>
                <a:lnTo>
                  <a:pt x="6974" y="6959"/>
                </a:lnTo>
                <a:lnTo>
                  <a:pt x="9207" y="4724"/>
                </a:lnTo>
                <a:lnTo>
                  <a:pt x="11781" y="3009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03"/>
                </a:lnTo>
                <a:lnTo>
                  <a:pt x="35843" y="3009"/>
                </a:lnTo>
                <a:lnTo>
                  <a:pt x="38417" y="4724"/>
                </a:lnTo>
                <a:lnTo>
                  <a:pt x="40650" y="6959"/>
                </a:lnTo>
                <a:lnTo>
                  <a:pt x="42882" y="9194"/>
                </a:lnTo>
                <a:lnTo>
                  <a:pt x="44603" y="11772"/>
                </a:lnTo>
                <a:lnTo>
                  <a:pt x="45813" y="14693"/>
                </a:lnTo>
                <a:lnTo>
                  <a:pt x="47019" y="17602"/>
                </a:lnTo>
                <a:lnTo>
                  <a:pt x="47625" y="20637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4753" y="1607100"/>
            <a:ext cx="2860675" cy="2215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20775">
              <a:lnSpc>
                <a:spcPct val="157600"/>
              </a:lnSpc>
              <a:spcBef>
                <a:spcPts val="100"/>
              </a:spcBef>
            </a:pPr>
            <a:r>
              <a:rPr dirty="0" sz="850" spc="135">
                <a:solidFill>
                  <a:srgbClr val="1078AC"/>
                </a:solidFill>
                <a:latin typeface="Times New Roman"/>
                <a:cs typeface="Times New Roman"/>
              </a:rPr>
              <a:t>R</a:t>
            </a:r>
            <a:r>
              <a:rPr dirty="0" sz="1150" spc="135">
                <a:solidFill>
                  <a:srgbClr val="1078AC"/>
                </a:solidFill>
                <a:latin typeface="Times New Roman"/>
                <a:cs typeface="Times New Roman"/>
              </a:rPr>
              <a:t>ela</a:t>
            </a:r>
            <a:r>
              <a:rPr dirty="0" sz="1000" spc="135">
                <a:solidFill>
                  <a:srgbClr val="1078AC"/>
                </a:solidFill>
                <a:latin typeface="Times New Roman"/>
                <a:cs typeface="Times New Roman"/>
              </a:rPr>
              <a:t>t</a:t>
            </a:r>
            <a:r>
              <a:rPr dirty="0" sz="1150" spc="135">
                <a:solidFill>
                  <a:srgbClr val="1078AC"/>
                </a:solidFill>
                <a:latin typeface="Times New Roman"/>
                <a:cs typeface="Times New Roman"/>
              </a:rPr>
              <a:t>i</a:t>
            </a:r>
            <a:r>
              <a:rPr dirty="0" sz="1000" spc="135">
                <a:solidFill>
                  <a:srgbClr val="1078AC"/>
                </a:solidFill>
                <a:latin typeface="Times New Roman"/>
                <a:cs typeface="Times New Roman"/>
              </a:rPr>
              <a:t>ons</a:t>
            </a:r>
            <a:r>
              <a:rPr dirty="0" sz="1150" spc="135">
                <a:solidFill>
                  <a:srgbClr val="1078AC"/>
                </a:solidFill>
                <a:latin typeface="Times New Roman"/>
                <a:cs typeface="Times New Roman"/>
              </a:rPr>
              <a:t>hi</a:t>
            </a:r>
            <a:r>
              <a:rPr dirty="0" sz="1000" spc="135">
                <a:solidFill>
                  <a:srgbClr val="1078AC"/>
                </a:solidFill>
                <a:latin typeface="Times New Roman"/>
                <a:cs typeface="Times New Roman"/>
              </a:rPr>
              <a:t>p</a:t>
            </a:r>
            <a:r>
              <a:rPr dirty="0" sz="1100" spc="135">
                <a:solidFill>
                  <a:srgbClr val="171717"/>
                </a:solidFill>
                <a:latin typeface="Times New Roman"/>
                <a:cs typeface="Times New Roman"/>
              </a:rPr>
              <a:t>,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 </a:t>
            </a:r>
            <a:r>
              <a:rPr dirty="0" sz="850" spc="114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di </a:t>
            </a:r>
            <a:r>
              <a:rPr dirty="0" sz="1100" spc="1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65">
                <a:solidFill>
                  <a:srgbClr val="1078AC"/>
                </a:solidFill>
                <a:latin typeface="Times New Roman"/>
                <a:cs typeface="Times New Roman"/>
              </a:rPr>
              <a:t>M</a:t>
            </a:r>
            <a:r>
              <a:rPr dirty="0" sz="1150" spc="165">
                <a:solidFill>
                  <a:srgbClr val="1078AC"/>
                </a:solidFill>
                <a:latin typeface="Times New Roman"/>
                <a:cs typeface="Times New Roman"/>
              </a:rPr>
              <a:t>e</a:t>
            </a:r>
            <a:r>
              <a:rPr dirty="0" sz="1000" spc="165">
                <a:solidFill>
                  <a:srgbClr val="1078AC"/>
                </a:solidFill>
                <a:latin typeface="Times New Roman"/>
                <a:cs typeface="Times New Roman"/>
              </a:rPr>
              <a:t>nt</a:t>
            </a:r>
            <a:r>
              <a:rPr dirty="0" sz="1150" spc="165">
                <a:solidFill>
                  <a:srgbClr val="1078AC"/>
                </a:solidFill>
                <a:latin typeface="Times New Roman"/>
                <a:cs typeface="Times New Roman"/>
              </a:rPr>
              <a:t>al</a:t>
            </a:r>
            <a:r>
              <a:rPr dirty="0" sz="1150" spc="-30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850" spc="140">
                <a:solidFill>
                  <a:srgbClr val="1078AC"/>
                </a:solidFill>
                <a:latin typeface="Times New Roman"/>
                <a:cs typeface="Times New Roman"/>
              </a:rPr>
              <a:t>H</a:t>
            </a:r>
            <a:r>
              <a:rPr dirty="0" sz="1150" spc="140">
                <a:solidFill>
                  <a:srgbClr val="1078AC"/>
                </a:solidFill>
                <a:latin typeface="Times New Roman"/>
                <a:cs typeface="Times New Roman"/>
              </a:rPr>
              <a:t>eal</a:t>
            </a:r>
            <a:r>
              <a:rPr dirty="0" sz="1000" spc="140">
                <a:solidFill>
                  <a:srgbClr val="1078AC"/>
                </a:solidFill>
                <a:latin typeface="Times New Roman"/>
                <a:cs typeface="Times New Roman"/>
              </a:rPr>
              <a:t>t</a:t>
            </a:r>
            <a:r>
              <a:rPr dirty="0" sz="1150" spc="140">
                <a:solidFill>
                  <a:srgbClr val="1078AC"/>
                </a:solidFill>
                <a:latin typeface="Times New Roman"/>
                <a:cs typeface="Times New Roman"/>
              </a:rPr>
              <a:t>h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,</a:t>
            </a:r>
            <a:r>
              <a:rPr dirty="0" sz="1100" spc="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6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100" spc="16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65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ts val="2180"/>
              </a:lnSpc>
              <a:spcBef>
                <a:spcPts val="125"/>
              </a:spcBef>
            </a:pPr>
            <a:r>
              <a:rPr dirty="0" sz="850" spc="160">
                <a:solidFill>
                  <a:srgbClr val="1078AC"/>
                </a:solidFill>
                <a:latin typeface="Times New Roman"/>
                <a:cs typeface="Times New Roman"/>
              </a:rPr>
              <a:t>S</a:t>
            </a:r>
            <a:r>
              <a:rPr dirty="0" sz="1000" spc="160">
                <a:solidFill>
                  <a:srgbClr val="1078AC"/>
                </a:solidFill>
                <a:latin typeface="Times New Roman"/>
                <a:cs typeface="Times New Roman"/>
              </a:rPr>
              <a:t>t</a:t>
            </a:r>
            <a:r>
              <a:rPr dirty="0" sz="1150" spc="160">
                <a:solidFill>
                  <a:srgbClr val="1078AC"/>
                </a:solidFill>
                <a:latin typeface="Times New Roman"/>
                <a:cs typeface="Times New Roman"/>
              </a:rPr>
              <a:t>a</a:t>
            </a:r>
            <a:r>
              <a:rPr dirty="0" sz="1000" spc="160">
                <a:solidFill>
                  <a:srgbClr val="1078AC"/>
                </a:solidFill>
                <a:latin typeface="Times New Roman"/>
                <a:cs typeface="Times New Roman"/>
              </a:rPr>
              <a:t>rt</a:t>
            </a:r>
            <a:r>
              <a:rPr dirty="0" sz="1150" spc="160">
                <a:solidFill>
                  <a:srgbClr val="1078AC"/>
                </a:solidFill>
                <a:latin typeface="Times New Roman"/>
                <a:cs typeface="Times New Roman"/>
              </a:rPr>
              <a:t>i</a:t>
            </a:r>
            <a:r>
              <a:rPr dirty="0" sz="1000" spc="160">
                <a:solidFill>
                  <a:srgbClr val="1078AC"/>
                </a:solidFill>
                <a:latin typeface="Times New Roman"/>
                <a:cs typeface="Times New Roman"/>
              </a:rPr>
              <a:t>n</a:t>
            </a:r>
            <a:r>
              <a:rPr dirty="0" sz="1150" spc="160">
                <a:solidFill>
                  <a:srgbClr val="1078AC"/>
                </a:solidFill>
                <a:latin typeface="Times New Roman"/>
                <a:cs typeface="Times New Roman"/>
              </a:rPr>
              <a:t>g</a:t>
            </a:r>
            <a:r>
              <a:rPr dirty="0" sz="1150" spc="-15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850" spc="160">
                <a:solidFill>
                  <a:srgbClr val="1078AC"/>
                </a:solidFill>
                <a:latin typeface="Times New Roman"/>
                <a:cs typeface="Times New Roman"/>
              </a:rPr>
              <a:t>Y</a:t>
            </a:r>
            <a:r>
              <a:rPr dirty="0" sz="1000" spc="160">
                <a:solidFill>
                  <a:srgbClr val="1078AC"/>
                </a:solidFill>
                <a:latin typeface="Times New Roman"/>
                <a:cs typeface="Times New Roman"/>
              </a:rPr>
              <a:t>our</a:t>
            </a:r>
            <a:r>
              <a:rPr dirty="0" sz="1000" spc="20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850" spc="254">
                <a:solidFill>
                  <a:srgbClr val="1078AC"/>
                </a:solidFill>
                <a:latin typeface="Times New Roman"/>
                <a:cs typeface="Times New Roman"/>
              </a:rPr>
              <a:t>O</a:t>
            </a:r>
            <a:r>
              <a:rPr dirty="0" sz="1000" spc="254">
                <a:solidFill>
                  <a:srgbClr val="1078AC"/>
                </a:solidFill>
                <a:latin typeface="Times New Roman"/>
                <a:cs typeface="Times New Roman"/>
              </a:rPr>
              <a:t>wn</a:t>
            </a:r>
            <a:r>
              <a:rPr dirty="0" sz="1000" spc="25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850" spc="145">
                <a:solidFill>
                  <a:srgbClr val="1078AC"/>
                </a:solidFill>
                <a:latin typeface="Times New Roman"/>
                <a:cs typeface="Times New Roman"/>
              </a:rPr>
              <a:t>O</a:t>
            </a:r>
            <a:r>
              <a:rPr dirty="0" sz="1000" spc="145">
                <a:solidFill>
                  <a:srgbClr val="1078AC"/>
                </a:solidFill>
                <a:latin typeface="Times New Roman"/>
                <a:cs typeface="Times New Roman"/>
              </a:rPr>
              <a:t>n</a:t>
            </a:r>
            <a:r>
              <a:rPr dirty="0" sz="1150" spc="145">
                <a:solidFill>
                  <a:srgbClr val="1078AC"/>
                </a:solidFill>
                <a:latin typeface="Times New Roman"/>
                <a:cs typeface="Times New Roman"/>
              </a:rPr>
              <a:t>li</a:t>
            </a:r>
            <a:r>
              <a:rPr dirty="0" sz="1000" spc="145">
                <a:solidFill>
                  <a:srgbClr val="1078AC"/>
                </a:solidFill>
                <a:latin typeface="Times New Roman"/>
                <a:cs typeface="Times New Roman"/>
              </a:rPr>
              <a:t>n</a:t>
            </a:r>
            <a:r>
              <a:rPr dirty="0" sz="1150" spc="145">
                <a:solidFill>
                  <a:srgbClr val="1078AC"/>
                </a:solidFill>
                <a:latin typeface="Times New Roman"/>
                <a:cs typeface="Times New Roman"/>
              </a:rPr>
              <a:t>e</a:t>
            </a:r>
            <a:r>
              <a:rPr dirty="0" sz="1150" spc="-15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850" spc="190">
                <a:solidFill>
                  <a:srgbClr val="1078AC"/>
                </a:solidFill>
                <a:latin typeface="Times New Roman"/>
                <a:cs typeface="Times New Roman"/>
              </a:rPr>
              <a:t>S</a:t>
            </a:r>
            <a:r>
              <a:rPr dirty="0" sz="1150" spc="190">
                <a:solidFill>
                  <a:srgbClr val="1078AC"/>
                </a:solidFill>
                <a:latin typeface="Times New Roman"/>
                <a:cs typeface="Times New Roman"/>
              </a:rPr>
              <a:t>h</a:t>
            </a:r>
            <a:r>
              <a:rPr dirty="0" sz="1000" spc="190">
                <a:solidFill>
                  <a:srgbClr val="1078AC"/>
                </a:solidFill>
                <a:latin typeface="Times New Roman"/>
                <a:cs typeface="Times New Roman"/>
              </a:rPr>
              <a:t>op</a:t>
            </a:r>
            <a:r>
              <a:rPr dirty="0" sz="1100" spc="190">
                <a:solidFill>
                  <a:srgbClr val="171717"/>
                </a:solidFill>
                <a:latin typeface="Times New Roman"/>
                <a:cs typeface="Times New Roman"/>
              </a:rPr>
              <a:t>,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80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100" spc="80">
                <a:solidFill>
                  <a:srgbClr val="171717"/>
                </a:solidFill>
                <a:latin typeface="Times New Roman"/>
                <a:cs typeface="Times New Roman"/>
              </a:rPr>
              <a:t>adli </a:t>
            </a:r>
            <a:r>
              <a:rPr dirty="0" sz="1100" spc="-26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70">
                <a:solidFill>
                  <a:srgbClr val="1078AC"/>
                </a:solidFill>
                <a:latin typeface="Times New Roman"/>
                <a:cs typeface="Times New Roman"/>
              </a:rPr>
              <a:t>F</a:t>
            </a:r>
            <a:r>
              <a:rPr dirty="0" sz="1150" spc="170">
                <a:solidFill>
                  <a:srgbClr val="1078AC"/>
                </a:solidFill>
                <a:latin typeface="Times New Roman"/>
                <a:cs typeface="Times New Roman"/>
              </a:rPr>
              <a:t>ace</a:t>
            </a:r>
            <a:r>
              <a:rPr dirty="0" sz="1150" spc="-20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850" spc="155">
                <a:solidFill>
                  <a:srgbClr val="1078AC"/>
                </a:solidFill>
                <a:latin typeface="Times New Roman"/>
                <a:cs typeface="Times New Roman"/>
              </a:rPr>
              <a:t>D</a:t>
            </a:r>
            <a:r>
              <a:rPr dirty="0" sz="1150" spc="155">
                <a:solidFill>
                  <a:srgbClr val="1078AC"/>
                </a:solidFill>
                <a:latin typeface="Times New Roman"/>
                <a:cs typeface="Times New Roman"/>
              </a:rPr>
              <a:t>e</a:t>
            </a:r>
            <a:r>
              <a:rPr dirty="0" sz="1000" spc="155">
                <a:solidFill>
                  <a:srgbClr val="1078AC"/>
                </a:solidFill>
                <a:latin typeface="Times New Roman"/>
                <a:cs typeface="Times New Roman"/>
              </a:rPr>
              <a:t>t</a:t>
            </a:r>
            <a:r>
              <a:rPr dirty="0" sz="1150" spc="155">
                <a:solidFill>
                  <a:srgbClr val="1078AC"/>
                </a:solidFill>
                <a:latin typeface="Times New Roman"/>
                <a:cs typeface="Times New Roman"/>
              </a:rPr>
              <a:t>ec</a:t>
            </a:r>
            <a:r>
              <a:rPr dirty="0" sz="1000" spc="155">
                <a:solidFill>
                  <a:srgbClr val="1078AC"/>
                </a:solidFill>
                <a:latin typeface="Times New Roman"/>
                <a:cs typeface="Times New Roman"/>
              </a:rPr>
              <a:t>t</a:t>
            </a:r>
            <a:r>
              <a:rPr dirty="0" sz="1150" spc="155">
                <a:solidFill>
                  <a:srgbClr val="1078AC"/>
                </a:solidFill>
                <a:latin typeface="Times New Roman"/>
                <a:cs typeface="Times New Roman"/>
              </a:rPr>
              <a:t>i</a:t>
            </a:r>
            <a:r>
              <a:rPr dirty="0" sz="1000" spc="155">
                <a:solidFill>
                  <a:srgbClr val="1078AC"/>
                </a:solidFill>
                <a:latin typeface="Times New Roman"/>
                <a:cs typeface="Times New Roman"/>
              </a:rPr>
              <a:t>on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,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55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un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850" spc="145">
                <a:solidFill>
                  <a:srgbClr val="1078AC"/>
                </a:solidFill>
                <a:latin typeface="Times New Roman"/>
                <a:cs typeface="Times New Roman"/>
              </a:rPr>
              <a:t>G</a:t>
            </a:r>
            <a:r>
              <a:rPr dirty="0" sz="1150" spc="145">
                <a:solidFill>
                  <a:srgbClr val="1078AC"/>
                </a:solidFill>
                <a:latin typeface="Times New Roman"/>
                <a:cs typeface="Times New Roman"/>
              </a:rPr>
              <a:t>i</a:t>
            </a:r>
            <a:r>
              <a:rPr dirty="0" sz="1000" spc="145">
                <a:solidFill>
                  <a:srgbClr val="1078AC"/>
                </a:solidFill>
                <a:latin typeface="Times New Roman"/>
                <a:cs typeface="Times New Roman"/>
              </a:rPr>
              <a:t>t</a:t>
            </a:r>
            <a:r>
              <a:rPr dirty="0" sz="1000" spc="20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850" spc="140">
                <a:solidFill>
                  <a:srgbClr val="1078AC"/>
                </a:solidFill>
                <a:latin typeface="Times New Roman"/>
                <a:cs typeface="Times New Roman"/>
              </a:rPr>
              <a:t>B</a:t>
            </a:r>
            <a:r>
              <a:rPr dirty="0" sz="1000" spc="140">
                <a:solidFill>
                  <a:srgbClr val="1078AC"/>
                </a:solidFill>
                <a:latin typeface="Times New Roman"/>
                <a:cs typeface="Times New Roman"/>
              </a:rPr>
              <a:t>r</a:t>
            </a:r>
            <a:r>
              <a:rPr dirty="0" sz="1150" spc="140">
                <a:solidFill>
                  <a:srgbClr val="1078AC"/>
                </a:solidFill>
                <a:latin typeface="Times New Roman"/>
                <a:cs typeface="Times New Roman"/>
              </a:rPr>
              <a:t>a</a:t>
            </a:r>
            <a:r>
              <a:rPr dirty="0" sz="1000" spc="140">
                <a:solidFill>
                  <a:srgbClr val="1078AC"/>
                </a:solidFill>
                <a:latin typeface="Times New Roman"/>
                <a:cs typeface="Times New Roman"/>
              </a:rPr>
              <a:t>n</a:t>
            </a:r>
            <a:r>
              <a:rPr dirty="0" sz="1150" spc="140">
                <a:solidFill>
                  <a:srgbClr val="1078AC"/>
                </a:solidFill>
                <a:latin typeface="Times New Roman"/>
                <a:cs typeface="Times New Roman"/>
              </a:rPr>
              <a:t>chi</a:t>
            </a:r>
            <a:r>
              <a:rPr dirty="0" sz="1000" spc="140">
                <a:solidFill>
                  <a:srgbClr val="1078AC"/>
                </a:solidFill>
                <a:latin typeface="Times New Roman"/>
                <a:cs typeface="Times New Roman"/>
              </a:rPr>
              <a:t>n</a:t>
            </a:r>
            <a:r>
              <a:rPr dirty="0" sz="1150" spc="140">
                <a:solidFill>
                  <a:srgbClr val="1078AC"/>
                </a:solidFill>
                <a:latin typeface="Times New Roman"/>
                <a:cs typeface="Times New Roman"/>
              </a:rPr>
              <a:t>g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,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50" spc="150">
                <a:solidFill>
                  <a:srgbClr val="1078AC"/>
                </a:solidFill>
                <a:latin typeface="Times New Roman"/>
                <a:cs typeface="Times New Roman"/>
              </a:rPr>
              <a:t>l</a:t>
            </a:r>
            <a:r>
              <a:rPr dirty="0" sz="1000" spc="150">
                <a:solidFill>
                  <a:srgbClr val="1078AC"/>
                </a:solidFill>
                <a:latin typeface="Times New Roman"/>
                <a:cs typeface="Times New Roman"/>
              </a:rPr>
              <a:t>o</a:t>
            </a:r>
            <a:r>
              <a:rPr dirty="0" sz="1150" spc="150">
                <a:solidFill>
                  <a:srgbClr val="1078AC"/>
                </a:solidFill>
                <a:latin typeface="Times New Roman"/>
                <a:cs typeface="Times New Roman"/>
              </a:rPr>
              <a:t>da</a:t>
            </a:r>
            <a:r>
              <a:rPr dirty="0" sz="1000" spc="150">
                <a:solidFill>
                  <a:srgbClr val="1078AC"/>
                </a:solidFill>
                <a:latin typeface="Times New Roman"/>
                <a:cs typeface="Times New Roman"/>
              </a:rPr>
              <a:t>s</a:t>
            </a:r>
            <a:r>
              <a:rPr dirty="0" sz="1150" spc="150">
                <a:solidFill>
                  <a:srgbClr val="1078AC"/>
                </a:solidFill>
                <a:latin typeface="Times New Roman"/>
                <a:cs typeface="Times New Roman"/>
              </a:rPr>
              <a:t>h</a:t>
            </a:r>
            <a:r>
              <a:rPr dirty="0" sz="1150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1100" spc="17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7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70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220">
                <a:solidFill>
                  <a:srgbClr val="1078AC"/>
                </a:solidFill>
                <a:latin typeface="Times New Roman"/>
                <a:cs typeface="Times New Roman"/>
              </a:rPr>
              <a:t>WSL</a:t>
            </a:r>
            <a:r>
              <a:rPr dirty="0" sz="1100" spc="220">
                <a:solidFill>
                  <a:srgbClr val="171717"/>
                </a:solidFill>
                <a:latin typeface="Times New Roman"/>
                <a:cs typeface="Times New Roman"/>
              </a:rPr>
              <a:t>,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4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85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100" spc="18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8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L="12700" marR="137795">
              <a:lnSpc>
                <a:spcPct val="157600"/>
              </a:lnSpc>
            </a:pPr>
            <a:r>
              <a:rPr dirty="0" sz="850" spc="75">
                <a:solidFill>
                  <a:srgbClr val="1078AC"/>
                </a:solidFill>
                <a:latin typeface="Times New Roman"/>
                <a:cs typeface="Times New Roman"/>
              </a:rPr>
              <a:t>I</a:t>
            </a:r>
            <a:r>
              <a:rPr dirty="0" sz="1150" spc="75">
                <a:solidFill>
                  <a:srgbClr val="1078AC"/>
                </a:solidFill>
                <a:latin typeface="Times New Roman"/>
                <a:cs typeface="Times New Roman"/>
              </a:rPr>
              <a:t>kigai</a:t>
            </a:r>
            <a:r>
              <a:rPr dirty="0" sz="1150" spc="-10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1100" spc="17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7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70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70">
                <a:solidFill>
                  <a:srgbClr val="1078AC"/>
                </a:solidFill>
                <a:latin typeface="Times New Roman"/>
                <a:cs typeface="Times New Roman"/>
              </a:rPr>
              <a:t>ESL</a:t>
            </a:r>
            <a:r>
              <a:rPr dirty="0" sz="1150" spc="170">
                <a:solidFill>
                  <a:srgbClr val="1078AC"/>
                </a:solidFill>
                <a:latin typeface="Times New Roman"/>
                <a:cs typeface="Times New Roman"/>
              </a:rPr>
              <a:t>i</a:t>
            </a:r>
            <a:r>
              <a:rPr dirty="0" sz="1000" spc="170">
                <a:solidFill>
                  <a:srgbClr val="1078AC"/>
                </a:solidFill>
                <a:latin typeface="Times New Roman"/>
                <a:cs typeface="Times New Roman"/>
              </a:rPr>
              <a:t>nt</a:t>
            </a:r>
            <a:r>
              <a:rPr dirty="0" sz="1000" spc="10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850" spc="215">
                <a:solidFill>
                  <a:srgbClr val="1078AC"/>
                </a:solidFill>
                <a:latin typeface="Times New Roman"/>
                <a:cs typeface="Times New Roman"/>
              </a:rPr>
              <a:t>&amp;</a:t>
            </a:r>
            <a:r>
              <a:rPr dirty="0" sz="850" spc="55">
                <a:solidFill>
                  <a:srgbClr val="1078AC"/>
                </a:solidFill>
                <a:latin typeface="Times New Roman"/>
                <a:cs typeface="Times New Roman"/>
              </a:rPr>
              <a:t> </a:t>
            </a:r>
            <a:r>
              <a:rPr dirty="0" sz="850" spc="145">
                <a:solidFill>
                  <a:srgbClr val="1078AC"/>
                </a:solidFill>
                <a:latin typeface="Times New Roman"/>
                <a:cs typeface="Times New Roman"/>
              </a:rPr>
              <a:t>P</a:t>
            </a:r>
            <a:r>
              <a:rPr dirty="0" sz="1000" spc="145">
                <a:solidFill>
                  <a:srgbClr val="1078AC"/>
                </a:solidFill>
                <a:latin typeface="Times New Roman"/>
                <a:cs typeface="Times New Roman"/>
              </a:rPr>
              <a:t>r</a:t>
            </a:r>
            <a:r>
              <a:rPr dirty="0" sz="1150" spc="145">
                <a:solidFill>
                  <a:srgbClr val="1078AC"/>
                </a:solidFill>
                <a:latin typeface="Times New Roman"/>
                <a:cs typeface="Times New Roman"/>
              </a:rPr>
              <a:t>e</a:t>
            </a:r>
            <a:r>
              <a:rPr dirty="0" sz="1000" spc="145">
                <a:solidFill>
                  <a:srgbClr val="1078AC"/>
                </a:solidFill>
                <a:latin typeface="Times New Roman"/>
                <a:cs typeface="Times New Roman"/>
              </a:rPr>
              <a:t>tt</a:t>
            </a:r>
            <a:r>
              <a:rPr dirty="0" sz="1150" spc="145">
                <a:solidFill>
                  <a:srgbClr val="1078AC"/>
                </a:solidFill>
                <a:latin typeface="Times New Roman"/>
                <a:cs typeface="Times New Roman"/>
              </a:rPr>
              <a:t>ie</a:t>
            </a:r>
            <a:r>
              <a:rPr dirty="0" sz="1000" spc="145">
                <a:solidFill>
                  <a:srgbClr val="1078AC"/>
                </a:solidFill>
                <a:latin typeface="Times New Roman"/>
                <a:cs typeface="Times New Roman"/>
              </a:rPr>
              <a:t>r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,</a:t>
            </a:r>
            <a:r>
              <a:rPr dirty="0" sz="1100" spc="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75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000" spc="175">
                <a:solidFill>
                  <a:srgbClr val="171717"/>
                </a:solidFill>
                <a:latin typeface="Times New Roman"/>
                <a:cs typeface="Times New Roman"/>
              </a:rPr>
              <a:t>ommy </a:t>
            </a:r>
            <a:r>
              <a:rPr dirty="0" sz="1000" spc="-2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85">
                <a:solidFill>
                  <a:srgbClr val="1078AC"/>
                </a:solidFill>
                <a:latin typeface="Times New Roman"/>
                <a:cs typeface="Times New Roman"/>
              </a:rPr>
              <a:t>E</a:t>
            </a:r>
            <a:r>
              <a:rPr dirty="0" sz="1000" spc="185">
                <a:solidFill>
                  <a:srgbClr val="1078AC"/>
                </a:solidFill>
                <a:latin typeface="Times New Roman"/>
                <a:cs typeface="Times New Roman"/>
              </a:rPr>
              <a:t>nzym</a:t>
            </a:r>
            <a:r>
              <a:rPr dirty="0" sz="1150" spc="185">
                <a:solidFill>
                  <a:srgbClr val="1078AC"/>
                </a:solidFill>
                <a:latin typeface="Times New Roman"/>
                <a:cs typeface="Times New Roman"/>
              </a:rPr>
              <a:t>e</a:t>
            </a:r>
            <a:r>
              <a:rPr dirty="0" sz="1100" spc="185">
                <a:solidFill>
                  <a:srgbClr val="171717"/>
                </a:solidFill>
                <a:latin typeface="Times New Roman"/>
                <a:cs typeface="Times New Roman"/>
              </a:rPr>
              <a:t>,</a:t>
            </a:r>
            <a:r>
              <a:rPr dirty="0" sz="1100" spc="1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85">
                <a:solidFill>
                  <a:srgbClr val="171717"/>
                </a:solidFill>
                <a:latin typeface="Times New Roman"/>
                <a:cs typeface="Times New Roman"/>
              </a:rPr>
              <a:t>H</a:t>
            </a:r>
            <a:r>
              <a:rPr dirty="0" sz="1100" spc="18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85">
                <a:solidFill>
                  <a:srgbClr val="171717"/>
                </a:solidFill>
                <a:latin typeface="Times New Roman"/>
                <a:cs typeface="Times New Roman"/>
              </a:rPr>
              <a:t>rm</a:t>
            </a:r>
            <a:r>
              <a:rPr dirty="0" sz="1100" spc="18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8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850" spc="165">
                <a:solidFill>
                  <a:srgbClr val="1078AC"/>
                </a:solidFill>
                <a:latin typeface="Times New Roman"/>
                <a:cs typeface="Times New Roman"/>
              </a:rPr>
              <a:t>YAML</a:t>
            </a:r>
            <a:r>
              <a:rPr dirty="0" sz="1100" spc="165">
                <a:solidFill>
                  <a:srgbClr val="171717"/>
                </a:solidFill>
                <a:latin typeface="Times New Roman"/>
                <a:cs typeface="Times New Roman"/>
              </a:rPr>
              <a:t>,</a:t>
            </a:r>
            <a:r>
              <a:rPr dirty="0" sz="1100" spc="-1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14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q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525" y="20669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26"/>
                </a:lnTo>
                <a:lnTo>
                  <a:pt x="42882" y="38404"/>
                </a:lnTo>
                <a:lnTo>
                  <a:pt x="40650" y="40640"/>
                </a:lnTo>
                <a:lnTo>
                  <a:pt x="38417" y="42875"/>
                </a:lnTo>
                <a:lnTo>
                  <a:pt x="23812" y="47625"/>
                </a:lnTo>
                <a:lnTo>
                  <a:pt x="20652" y="47612"/>
                </a:lnTo>
                <a:lnTo>
                  <a:pt x="6974" y="40640"/>
                </a:lnTo>
                <a:lnTo>
                  <a:pt x="4742" y="38404"/>
                </a:lnTo>
                <a:lnTo>
                  <a:pt x="3021" y="35826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37"/>
                </a:lnTo>
                <a:lnTo>
                  <a:pt x="6974" y="6959"/>
                </a:lnTo>
                <a:lnTo>
                  <a:pt x="9207" y="4711"/>
                </a:lnTo>
                <a:lnTo>
                  <a:pt x="11781" y="2997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03"/>
                </a:lnTo>
                <a:lnTo>
                  <a:pt x="35843" y="2997"/>
                </a:lnTo>
                <a:lnTo>
                  <a:pt x="38417" y="4711"/>
                </a:lnTo>
                <a:lnTo>
                  <a:pt x="40650" y="6959"/>
                </a:lnTo>
                <a:lnTo>
                  <a:pt x="42882" y="9194"/>
                </a:lnTo>
                <a:lnTo>
                  <a:pt x="44603" y="11772"/>
                </a:lnTo>
                <a:lnTo>
                  <a:pt x="45813" y="14681"/>
                </a:lnTo>
                <a:lnTo>
                  <a:pt x="47019" y="17602"/>
                </a:lnTo>
                <a:lnTo>
                  <a:pt x="47625" y="20637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525" y="23336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26"/>
                </a:lnTo>
                <a:lnTo>
                  <a:pt x="42882" y="38404"/>
                </a:lnTo>
                <a:lnTo>
                  <a:pt x="40650" y="40640"/>
                </a:lnTo>
                <a:lnTo>
                  <a:pt x="38417" y="42875"/>
                </a:lnTo>
                <a:lnTo>
                  <a:pt x="35843" y="44602"/>
                </a:lnTo>
                <a:lnTo>
                  <a:pt x="32926" y="45796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40"/>
                </a:lnTo>
                <a:lnTo>
                  <a:pt x="4742" y="38404"/>
                </a:lnTo>
                <a:lnTo>
                  <a:pt x="3021" y="35826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37"/>
                </a:lnTo>
                <a:lnTo>
                  <a:pt x="605" y="17602"/>
                </a:lnTo>
                <a:lnTo>
                  <a:pt x="1811" y="14693"/>
                </a:lnTo>
                <a:lnTo>
                  <a:pt x="3021" y="11772"/>
                </a:lnTo>
                <a:lnTo>
                  <a:pt x="4742" y="9194"/>
                </a:lnTo>
                <a:lnTo>
                  <a:pt x="6974" y="6972"/>
                </a:lnTo>
                <a:lnTo>
                  <a:pt x="9207" y="4724"/>
                </a:lnTo>
                <a:lnTo>
                  <a:pt x="11781" y="3009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03"/>
                </a:lnTo>
                <a:lnTo>
                  <a:pt x="35843" y="3009"/>
                </a:lnTo>
                <a:lnTo>
                  <a:pt x="38417" y="4724"/>
                </a:lnTo>
                <a:lnTo>
                  <a:pt x="40650" y="6972"/>
                </a:lnTo>
                <a:lnTo>
                  <a:pt x="42882" y="9194"/>
                </a:lnTo>
                <a:lnTo>
                  <a:pt x="44603" y="11772"/>
                </a:lnTo>
                <a:lnTo>
                  <a:pt x="45813" y="14693"/>
                </a:lnTo>
                <a:lnTo>
                  <a:pt x="47019" y="17602"/>
                </a:lnTo>
                <a:lnTo>
                  <a:pt x="47625" y="20637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0525" y="26098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32926" y="45796"/>
                </a:lnTo>
                <a:lnTo>
                  <a:pt x="30008" y="47002"/>
                </a:lnTo>
                <a:lnTo>
                  <a:pt x="26972" y="47612"/>
                </a:lnTo>
                <a:lnTo>
                  <a:pt x="23812" y="47625"/>
                </a:lnTo>
                <a:lnTo>
                  <a:pt x="20652" y="47612"/>
                </a:lnTo>
                <a:lnTo>
                  <a:pt x="17616" y="47002"/>
                </a:lnTo>
                <a:lnTo>
                  <a:pt x="14698" y="45796"/>
                </a:lnTo>
                <a:lnTo>
                  <a:pt x="11781" y="44589"/>
                </a:lnTo>
                <a:lnTo>
                  <a:pt x="0" y="26962"/>
                </a:lnTo>
                <a:lnTo>
                  <a:pt x="0" y="23812"/>
                </a:lnTo>
                <a:lnTo>
                  <a:pt x="0" y="20637"/>
                </a:lnTo>
                <a:lnTo>
                  <a:pt x="605" y="17602"/>
                </a:lnTo>
                <a:lnTo>
                  <a:pt x="1811" y="14693"/>
                </a:lnTo>
                <a:lnTo>
                  <a:pt x="3021" y="11772"/>
                </a:lnTo>
                <a:lnTo>
                  <a:pt x="4742" y="9194"/>
                </a:lnTo>
                <a:lnTo>
                  <a:pt x="6974" y="6972"/>
                </a:lnTo>
                <a:lnTo>
                  <a:pt x="9207" y="4724"/>
                </a:lnTo>
                <a:lnTo>
                  <a:pt x="11781" y="3009"/>
                </a:lnTo>
                <a:lnTo>
                  <a:pt x="14698" y="1816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40650" y="6972"/>
                </a:lnTo>
                <a:lnTo>
                  <a:pt x="42882" y="9194"/>
                </a:lnTo>
                <a:lnTo>
                  <a:pt x="44603" y="11772"/>
                </a:lnTo>
                <a:lnTo>
                  <a:pt x="45813" y="14681"/>
                </a:lnTo>
                <a:lnTo>
                  <a:pt x="47019" y="17602"/>
                </a:lnTo>
                <a:lnTo>
                  <a:pt x="47625" y="20637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525" y="28860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23812" y="47625"/>
                </a:lnTo>
                <a:lnTo>
                  <a:pt x="20652" y="47612"/>
                </a:lnTo>
                <a:lnTo>
                  <a:pt x="0" y="26962"/>
                </a:lnTo>
                <a:lnTo>
                  <a:pt x="0" y="23812"/>
                </a:lnTo>
                <a:lnTo>
                  <a:pt x="0" y="20637"/>
                </a:lnTo>
                <a:lnTo>
                  <a:pt x="6974" y="6959"/>
                </a:lnTo>
                <a:lnTo>
                  <a:pt x="9207" y="4724"/>
                </a:lnTo>
                <a:lnTo>
                  <a:pt x="11781" y="3009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03"/>
                </a:lnTo>
                <a:lnTo>
                  <a:pt x="35843" y="3009"/>
                </a:lnTo>
                <a:lnTo>
                  <a:pt x="38417" y="4724"/>
                </a:lnTo>
                <a:lnTo>
                  <a:pt x="40650" y="6959"/>
                </a:lnTo>
                <a:lnTo>
                  <a:pt x="42882" y="9194"/>
                </a:lnTo>
                <a:lnTo>
                  <a:pt x="44603" y="11772"/>
                </a:lnTo>
                <a:lnTo>
                  <a:pt x="45813" y="14681"/>
                </a:lnTo>
                <a:lnTo>
                  <a:pt x="47019" y="17602"/>
                </a:lnTo>
                <a:lnTo>
                  <a:pt x="47625" y="20637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0525" y="31623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05"/>
                </a:lnTo>
                <a:lnTo>
                  <a:pt x="44603" y="35826"/>
                </a:lnTo>
                <a:lnTo>
                  <a:pt x="23812" y="47625"/>
                </a:lnTo>
                <a:lnTo>
                  <a:pt x="20652" y="47612"/>
                </a:lnTo>
                <a:lnTo>
                  <a:pt x="1811" y="32905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37"/>
                </a:lnTo>
                <a:lnTo>
                  <a:pt x="6974" y="6959"/>
                </a:lnTo>
                <a:lnTo>
                  <a:pt x="9207" y="4711"/>
                </a:lnTo>
                <a:lnTo>
                  <a:pt x="11781" y="2997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03"/>
                </a:lnTo>
                <a:lnTo>
                  <a:pt x="35843" y="2997"/>
                </a:lnTo>
                <a:lnTo>
                  <a:pt x="38417" y="4711"/>
                </a:lnTo>
                <a:lnTo>
                  <a:pt x="40650" y="6959"/>
                </a:lnTo>
                <a:lnTo>
                  <a:pt x="42882" y="9194"/>
                </a:lnTo>
                <a:lnTo>
                  <a:pt x="44603" y="11772"/>
                </a:lnTo>
                <a:lnTo>
                  <a:pt x="45813" y="14681"/>
                </a:lnTo>
                <a:lnTo>
                  <a:pt x="47019" y="17602"/>
                </a:lnTo>
                <a:lnTo>
                  <a:pt x="47625" y="20637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0525" y="34385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84"/>
                </a:lnTo>
                <a:lnTo>
                  <a:pt x="45813" y="32893"/>
                </a:lnTo>
                <a:lnTo>
                  <a:pt x="44603" y="35814"/>
                </a:lnTo>
                <a:lnTo>
                  <a:pt x="23812" y="47625"/>
                </a:lnTo>
                <a:lnTo>
                  <a:pt x="20652" y="47612"/>
                </a:lnTo>
                <a:lnTo>
                  <a:pt x="17616" y="47002"/>
                </a:lnTo>
                <a:lnTo>
                  <a:pt x="14698" y="45783"/>
                </a:lnTo>
                <a:lnTo>
                  <a:pt x="11781" y="44589"/>
                </a:lnTo>
                <a:lnTo>
                  <a:pt x="1811" y="32893"/>
                </a:lnTo>
                <a:lnTo>
                  <a:pt x="605" y="29984"/>
                </a:lnTo>
                <a:lnTo>
                  <a:pt x="0" y="26962"/>
                </a:lnTo>
                <a:lnTo>
                  <a:pt x="0" y="23812"/>
                </a:lnTo>
                <a:lnTo>
                  <a:pt x="0" y="20637"/>
                </a:lnTo>
                <a:lnTo>
                  <a:pt x="6974" y="6959"/>
                </a:lnTo>
                <a:lnTo>
                  <a:pt x="9207" y="4724"/>
                </a:lnTo>
                <a:lnTo>
                  <a:pt x="11781" y="3009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03"/>
                </a:lnTo>
                <a:lnTo>
                  <a:pt x="35843" y="3009"/>
                </a:lnTo>
                <a:lnTo>
                  <a:pt x="38417" y="4724"/>
                </a:lnTo>
                <a:lnTo>
                  <a:pt x="40650" y="6959"/>
                </a:lnTo>
                <a:lnTo>
                  <a:pt x="42882" y="9194"/>
                </a:lnTo>
                <a:lnTo>
                  <a:pt x="44603" y="11772"/>
                </a:lnTo>
                <a:lnTo>
                  <a:pt x="45813" y="14681"/>
                </a:lnTo>
                <a:lnTo>
                  <a:pt x="47019" y="17602"/>
                </a:lnTo>
                <a:lnTo>
                  <a:pt x="47625" y="20637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0525" y="37052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26"/>
                </a:lnTo>
                <a:lnTo>
                  <a:pt x="42882" y="38404"/>
                </a:lnTo>
                <a:lnTo>
                  <a:pt x="40650" y="40640"/>
                </a:lnTo>
                <a:lnTo>
                  <a:pt x="38417" y="42875"/>
                </a:lnTo>
                <a:lnTo>
                  <a:pt x="23812" y="47625"/>
                </a:lnTo>
                <a:lnTo>
                  <a:pt x="20652" y="47612"/>
                </a:lnTo>
                <a:lnTo>
                  <a:pt x="6974" y="40640"/>
                </a:lnTo>
                <a:lnTo>
                  <a:pt x="4742" y="38404"/>
                </a:lnTo>
                <a:lnTo>
                  <a:pt x="3021" y="35826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37"/>
                </a:lnTo>
                <a:lnTo>
                  <a:pt x="6974" y="6959"/>
                </a:lnTo>
                <a:lnTo>
                  <a:pt x="9207" y="4724"/>
                </a:lnTo>
                <a:lnTo>
                  <a:pt x="11781" y="3009"/>
                </a:lnTo>
                <a:lnTo>
                  <a:pt x="14698" y="1790"/>
                </a:lnTo>
                <a:lnTo>
                  <a:pt x="17616" y="584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40650" y="6959"/>
                </a:lnTo>
                <a:lnTo>
                  <a:pt x="42882" y="9182"/>
                </a:lnTo>
                <a:lnTo>
                  <a:pt x="44603" y="11760"/>
                </a:lnTo>
                <a:lnTo>
                  <a:pt x="45813" y="14681"/>
                </a:lnTo>
                <a:lnTo>
                  <a:pt x="47019" y="17602"/>
                </a:lnTo>
                <a:lnTo>
                  <a:pt x="47625" y="20637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396646"/>
            <a:ext cx="168211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30">
                <a:solidFill>
                  <a:srgbClr val="171717"/>
                </a:solidFill>
                <a:latin typeface="Tahoma"/>
                <a:cs typeface="Tahoma"/>
              </a:rPr>
              <a:t>Farewell</a:t>
            </a:r>
            <a:r>
              <a:rPr dirty="0" sz="1550" spc="-10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25">
                <a:solidFill>
                  <a:srgbClr val="171717"/>
                </a:solidFill>
                <a:latin typeface="Tahoma"/>
                <a:cs typeface="Tahoma"/>
              </a:rPr>
              <a:t>Ferdi</a:t>
            </a:r>
            <a:r>
              <a:rPr dirty="0" sz="1550" spc="-9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35">
                <a:solidFill>
                  <a:srgbClr val="171717"/>
                </a:solidFill>
                <a:latin typeface="Tahoma"/>
                <a:cs typeface="Tahoma"/>
              </a:rPr>
              <a:t>:</a:t>
            </a:r>
            <a:r>
              <a:rPr dirty="0" sz="1500" spc="35">
                <a:solidFill>
                  <a:srgbClr val="171717"/>
                </a:solidFill>
                <a:latin typeface="Times New Roman"/>
                <a:cs typeface="Times New Roman"/>
              </a:rPr>
              <a:t>'(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685800"/>
            <a:ext cx="643890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1541825"/>
            <a:ext cx="1271905" cy="1549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000"/>
              </a:lnSpc>
              <a:spcBef>
                <a:spcPts val="95"/>
              </a:spcBef>
            </a:pPr>
            <a:r>
              <a:rPr dirty="0" spc="145"/>
              <a:t>But</a:t>
            </a:r>
            <a:r>
              <a:rPr dirty="0" spc="-75"/>
              <a:t> </a:t>
            </a:r>
            <a:r>
              <a:rPr dirty="0" spc="100"/>
              <a:t>Herman,  </a:t>
            </a:r>
            <a:r>
              <a:rPr dirty="0" spc="65"/>
              <a:t>Taufiq, </a:t>
            </a:r>
            <a:r>
              <a:rPr dirty="0" spc="70"/>
              <a:t> </a:t>
            </a:r>
            <a:r>
              <a:rPr dirty="0" spc="95"/>
              <a:t>Caleb, </a:t>
            </a:r>
            <a:r>
              <a:rPr dirty="0" spc="105"/>
              <a:t>Ariq, </a:t>
            </a:r>
            <a:r>
              <a:rPr dirty="0" spc="110"/>
              <a:t> </a:t>
            </a:r>
            <a:r>
              <a:rPr dirty="0" spc="125"/>
              <a:t>and </a:t>
            </a:r>
            <a:r>
              <a:rPr dirty="0" spc="114"/>
              <a:t>Jul </a:t>
            </a:r>
            <a:r>
              <a:rPr dirty="0" spc="120"/>
              <a:t> </a:t>
            </a:r>
            <a:r>
              <a:rPr dirty="0" spc="110"/>
              <a:t>Joins</a:t>
            </a:r>
            <a:r>
              <a:rPr dirty="0" sz="1500" spc="110">
                <a:latin typeface="Times New Roman"/>
                <a:cs typeface="Times New Roman"/>
              </a:rPr>
              <a:t>!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725" y="1590675"/>
            <a:ext cx="685800" cy="1904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36037" y="1574246"/>
            <a:ext cx="438784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7900"/>
              </a:lnSpc>
              <a:spcBef>
                <a:spcPts val="95"/>
              </a:spcBef>
            </a:pPr>
            <a:r>
              <a:rPr dirty="0" sz="750" spc="23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900" spc="155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950" spc="4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950" spc="2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950" spc="16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950" spc="125">
                <a:solidFill>
                  <a:srgbClr val="171717"/>
                </a:solidFill>
                <a:latin typeface="Times New Roman"/>
                <a:cs typeface="Times New Roman"/>
              </a:rPr>
              <a:t>e  </a:t>
            </a:r>
            <a:r>
              <a:rPr dirty="0" sz="950" spc="120">
                <a:solidFill>
                  <a:srgbClr val="171717"/>
                </a:solidFill>
                <a:latin typeface="Times New Roman"/>
                <a:cs typeface="Times New Roman"/>
              </a:rPr>
              <a:t>addic</a:t>
            </a:r>
            <a:r>
              <a:rPr dirty="0" sz="900" spc="120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0900" y="1590675"/>
            <a:ext cx="685800" cy="1904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35920" y="1653765"/>
            <a:ext cx="51879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0" spc="100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900" spc="10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950" spc="10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900" spc="100">
                <a:solidFill>
                  <a:srgbClr val="171717"/>
                </a:solidFill>
                <a:latin typeface="Times New Roman"/>
                <a:cs typeface="Times New Roman"/>
              </a:rPr>
              <a:t>v</a:t>
            </a:r>
            <a:r>
              <a:rPr dirty="0" sz="950" spc="100">
                <a:solidFill>
                  <a:srgbClr val="171717"/>
                </a:solidFill>
                <a:latin typeface="Times New Roman"/>
                <a:cs typeface="Times New Roman"/>
              </a:rPr>
              <a:t>ele</a:t>
            </a:r>
            <a:r>
              <a:rPr dirty="0" sz="900" spc="10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7275" y="1590675"/>
            <a:ext cx="685800" cy="19049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615862" y="1574246"/>
            <a:ext cx="342265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7900"/>
              </a:lnSpc>
              <a:spcBef>
                <a:spcPts val="95"/>
              </a:spcBef>
            </a:pPr>
            <a:r>
              <a:rPr dirty="0" sz="750" spc="114">
                <a:solidFill>
                  <a:srgbClr val="171717"/>
                </a:solidFill>
                <a:latin typeface="Times New Roman"/>
                <a:cs typeface="Times New Roman"/>
              </a:rPr>
              <a:t>V</a:t>
            </a:r>
            <a:r>
              <a:rPr dirty="0" sz="950" spc="114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900" spc="114">
                <a:solidFill>
                  <a:srgbClr val="171717"/>
                </a:solidFill>
                <a:latin typeface="Times New Roman"/>
                <a:cs typeface="Times New Roman"/>
              </a:rPr>
              <a:t>ry </a:t>
            </a:r>
            <a:r>
              <a:rPr dirty="0" sz="900" spc="-21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950" spc="145">
                <a:solidFill>
                  <a:srgbClr val="171717"/>
                </a:solidFill>
                <a:latin typeface="Times New Roman"/>
                <a:cs typeface="Times New Roman"/>
              </a:rPr>
              <a:t>g</a:t>
            </a:r>
            <a:r>
              <a:rPr dirty="0" sz="900" spc="155">
                <a:solidFill>
                  <a:srgbClr val="171717"/>
                </a:solidFill>
                <a:latin typeface="Times New Roman"/>
                <a:cs typeface="Times New Roman"/>
              </a:rPr>
              <a:t>oo</a:t>
            </a:r>
            <a:r>
              <a:rPr dirty="0" sz="950" spc="110">
                <a:solidFill>
                  <a:srgbClr val="171717"/>
                </a:solidFill>
                <a:latin typeface="Times New Roman"/>
                <a:cs typeface="Times New Roman"/>
              </a:rPr>
              <a:t>d  </a:t>
            </a:r>
            <a:r>
              <a:rPr dirty="0" sz="950" spc="13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900" spc="135">
                <a:solidFill>
                  <a:srgbClr val="171717"/>
                </a:solidFill>
                <a:latin typeface="Times New Roman"/>
                <a:cs typeface="Times New Roman"/>
              </a:rPr>
              <a:t>oo</a:t>
            </a:r>
            <a:r>
              <a:rPr dirty="0" sz="950" spc="135">
                <a:solidFill>
                  <a:srgbClr val="171717"/>
                </a:solidFill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2200" y="1590675"/>
            <a:ext cx="685800" cy="19049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19150" y="1574246"/>
            <a:ext cx="50355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7900"/>
              </a:lnSpc>
              <a:spcBef>
                <a:spcPts val="95"/>
              </a:spcBef>
            </a:pPr>
            <a:r>
              <a:rPr dirty="0" sz="750" spc="70">
                <a:solidFill>
                  <a:srgbClr val="171717"/>
                </a:solidFill>
                <a:latin typeface="Times New Roman"/>
                <a:cs typeface="Times New Roman"/>
              </a:rPr>
              <a:t>L</a:t>
            </a:r>
            <a:r>
              <a:rPr dirty="0" sz="950" spc="70">
                <a:solidFill>
                  <a:srgbClr val="171717"/>
                </a:solidFill>
                <a:latin typeface="Times New Roman"/>
                <a:cs typeface="Times New Roman"/>
              </a:rPr>
              <a:t>if</a:t>
            </a:r>
            <a:r>
              <a:rPr dirty="0" sz="900" spc="70">
                <a:solidFill>
                  <a:srgbClr val="171717"/>
                </a:solidFill>
                <a:latin typeface="Times New Roman"/>
                <a:cs typeface="Times New Roman"/>
              </a:rPr>
              <a:t>t </a:t>
            </a:r>
            <a:r>
              <a:rPr dirty="0" sz="900" spc="7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900" spc="125">
                <a:solidFill>
                  <a:srgbClr val="171717"/>
                </a:solidFill>
                <a:latin typeface="Times New Roman"/>
                <a:cs typeface="Times New Roman"/>
              </a:rPr>
              <a:t>w</a:t>
            </a:r>
            <a:r>
              <a:rPr dirty="0" sz="950" spc="16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950" spc="-2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950" spc="145">
                <a:solidFill>
                  <a:srgbClr val="171717"/>
                </a:solidFill>
                <a:latin typeface="Times New Roman"/>
                <a:cs typeface="Times New Roman"/>
              </a:rPr>
              <a:t>g</a:t>
            </a:r>
            <a:r>
              <a:rPr dirty="0" sz="950" spc="125">
                <a:solidFill>
                  <a:srgbClr val="171717"/>
                </a:solidFill>
                <a:latin typeface="Times New Roman"/>
                <a:cs typeface="Times New Roman"/>
              </a:rPr>
              <a:t>h</a:t>
            </a:r>
            <a:r>
              <a:rPr dirty="0" sz="900" spc="105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900" spc="195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39050" y="1590675"/>
            <a:ext cx="685800" cy="19049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383916" y="1574246"/>
            <a:ext cx="35496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7900"/>
              </a:lnSpc>
              <a:spcBef>
                <a:spcPts val="95"/>
              </a:spcBef>
            </a:pPr>
            <a:r>
              <a:rPr dirty="0" sz="750" spc="23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950" spc="14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900" spc="14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300" spc="195">
                <a:solidFill>
                  <a:srgbClr val="171717"/>
                </a:solidFill>
                <a:latin typeface="Times New Roman"/>
                <a:cs typeface="Times New Roman"/>
              </a:rPr>
              <a:t>ʼ</a:t>
            </a:r>
            <a:r>
              <a:rPr dirty="0" sz="900" spc="120">
                <a:solidFill>
                  <a:srgbClr val="171717"/>
                </a:solidFill>
                <a:latin typeface="Times New Roman"/>
                <a:cs typeface="Times New Roman"/>
              </a:rPr>
              <a:t>t  </a:t>
            </a:r>
            <a:r>
              <a:rPr dirty="0" sz="950" spc="13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900" spc="135">
                <a:solidFill>
                  <a:srgbClr val="171717"/>
                </a:solidFill>
                <a:latin typeface="Times New Roman"/>
                <a:cs typeface="Times New Roman"/>
              </a:rPr>
              <a:t>oo</a:t>
            </a:r>
            <a:r>
              <a:rPr dirty="0" sz="950" spc="135">
                <a:solidFill>
                  <a:srgbClr val="171717"/>
                </a:solidFill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344394"/>
            <a:ext cx="1590675" cy="38608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229"/>
              <a:t>R2</a:t>
            </a:r>
            <a:r>
              <a:rPr dirty="0" sz="2350" spc="-170"/>
              <a:t> </a:t>
            </a:r>
            <a:r>
              <a:rPr dirty="0" sz="2350" spc="215"/>
              <a:t>Phases</a:t>
            </a:r>
            <a:endParaRPr sz="2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1244371"/>
            <a:ext cx="848994" cy="2660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0"/>
              <a:t>Deli</a:t>
            </a:r>
            <a:r>
              <a:rPr dirty="0" spc="100"/>
              <a:t>v</a:t>
            </a:r>
            <a:r>
              <a:rPr dirty="0" spc="145"/>
              <a:t>e</a:t>
            </a:r>
            <a:r>
              <a:rPr dirty="0" spc="135"/>
              <a:t>r</a:t>
            </a:r>
            <a:r>
              <a:rPr dirty="0" spc="145"/>
              <a:t>y</a:t>
            </a:r>
          </a:p>
        </p:txBody>
      </p:sp>
      <p:sp>
        <p:nvSpPr>
          <p:cNvPr id="3" name="object 3"/>
          <p:cNvSpPr/>
          <p:nvPr/>
        </p:nvSpPr>
        <p:spPr>
          <a:xfrm>
            <a:off x="390525" y="16478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17616" y="47015"/>
                </a:lnTo>
                <a:lnTo>
                  <a:pt x="14698" y="45808"/>
                </a:lnTo>
                <a:lnTo>
                  <a:pt x="11781" y="44602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609"/>
                </a:lnTo>
                <a:lnTo>
                  <a:pt x="32926" y="1816"/>
                </a:lnTo>
                <a:lnTo>
                  <a:pt x="35843" y="3022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4753" y="1569343"/>
            <a:ext cx="2166620" cy="23964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50" spc="21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21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210">
                <a:solidFill>
                  <a:srgbClr val="171717"/>
                </a:solidFill>
                <a:latin typeface="Times New Roman"/>
                <a:cs typeface="Times New Roman"/>
              </a:rPr>
              <a:t>w</a:t>
            </a:r>
            <a:r>
              <a:rPr dirty="0" sz="10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65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us</a:t>
            </a:r>
            <a:r>
              <a:rPr dirty="0" sz="1100" spc="165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6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ss</a:t>
            </a:r>
            <a:r>
              <a:rPr dirty="0" sz="10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4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unn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el</a:t>
            </a:r>
            <a:endParaRPr sz="1100">
              <a:latin typeface="Times New Roman"/>
              <a:cs typeface="Times New Roman"/>
            </a:endParaRPr>
          </a:p>
          <a:p>
            <a:pPr marL="12700" marR="561975">
              <a:lnSpc>
                <a:spcPct val="164800"/>
              </a:lnSpc>
            </a:pPr>
            <a:r>
              <a:rPr dirty="0" sz="850" spc="160">
                <a:solidFill>
                  <a:srgbClr val="171717"/>
                </a:solidFill>
                <a:latin typeface="Times New Roman"/>
                <a:cs typeface="Times New Roman"/>
              </a:rPr>
              <a:t>P</a:t>
            </a:r>
            <a:r>
              <a:rPr dirty="0" sz="1100" spc="16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6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60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60">
                <a:solidFill>
                  <a:srgbClr val="171717"/>
                </a:solidFill>
                <a:latin typeface="Times New Roman"/>
                <a:cs typeface="Times New Roman"/>
              </a:rPr>
              <a:t>orm</a:t>
            </a:r>
            <a:r>
              <a:rPr dirty="0" sz="1100" spc="16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6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60">
                <a:solidFill>
                  <a:srgbClr val="171717"/>
                </a:solidFill>
                <a:latin typeface="Times New Roman"/>
                <a:cs typeface="Times New Roman"/>
              </a:rPr>
              <a:t>ce </a:t>
            </a:r>
            <a:r>
              <a:rPr dirty="0" sz="850" spc="114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acki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g </a:t>
            </a:r>
            <a:r>
              <a:rPr dirty="0" sz="1100" spc="-26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40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ea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m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g</a:t>
            </a:r>
            <a:r>
              <a:rPr dirty="0" sz="1100" spc="-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(</a:t>
            </a:r>
            <a:r>
              <a:rPr dirty="0" sz="850" spc="140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2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1,</a:t>
            </a:r>
            <a:r>
              <a:rPr dirty="0" sz="110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65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16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2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20">
                <a:solidFill>
                  <a:srgbClr val="171717"/>
                </a:solidFill>
                <a:latin typeface="Times New Roman"/>
                <a:cs typeface="Times New Roman"/>
              </a:rPr>
              <a:t>2)</a:t>
            </a:r>
            <a:endParaRPr sz="1100">
              <a:latin typeface="Times New Roman"/>
              <a:cs typeface="Times New Roman"/>
            </a:endParaRPr>
          </a:p>
          <a:p>
            <a:pPr marL="12700" marR="323215">
              <a:lnSpc>
                <a:spcPct val="164800"/>
              </a:lnSpc>
            </a:pPr>
            <a:r>
              <a:rPr dirty="0" sz="850" spc="18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85">
                <a:solidFill>
                  <a:srgbClr val="171717"/>
                </a:solidFill>
                <a:latin typeface="Times New Roman"/>
                <a:cs typeface="Times New Roman"/>
              </a:rPr>
              <a:t>ustom</a:t>
            </a:r>
            <a:r>
              <a:rPr dirty="0" sz="1100" spc="18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85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000" spc="2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10">
                <a:solidFill>
                  <a:srgbClr val="171717"/>
                </a:solidFill>
                <a:latin typeface="Times New Roman"/>
                <a:cs typeface="Times New Roman"/>
              </a:rPr>
              <a:t>P</a:t>
            </a:r>
            <a:r>
              <a:rPr dirty="0" sz="1000" spc="110">
                <a:solidFill>
                  <a:srgbClr val="171717"/>
                </a:solidFill>
                <a:latin typeface="Times New Roman"/>
                <a:cs typeface="Times New Roman"/>
              </a:rPr>
              <a:t>ort</a:t>
            </a:r>
            <a:r>
              <a:rPr dirty="0" sz="1100" spc="110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10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110">
                <a:solidFill>
                  <a:srgbClr val="171717"/>
                </a:solidFill>
                <a:latin typeface="Times New Roman"/>
                <a:cs typeface="Times New Roman"/>
              </a:rPr>
              <a:t>li</a:t>
            </a:r>
            <a:r>
              <a:rPr dirty="0" sz="1000" spc="110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000" spc="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(</a:t>
            </a:r>
            <a:r>
              <a:rPr dirty="0" sz="850" spc="140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35">
                <a:solidFill>
                  <a:srgbClr val="171717"/>
                </a:solidFill>
                <a:latin typeface="Times New Roman"/>
                <a:cs typeface="Times New Roman"/>
              </a:rPr>
              <a:t>1) </a:t>
            </a:r>
            <a:r>
              <a:rPr dirty="0" sz="1100" spc="-26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60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100" spc="16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6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60">
                <a:solidFill>
                  <a:srgbClr val="171717"/>
                </a:solidFill>
                <a:latin typeface="Times New Roman"/>
                <a:cs typeface="Times New Roman"/>
              </a:rPr>
              <a:t>ee</a:t>
            </a:r>
            <a:r>
              <a:rPr dirty="0" sz="1000" spc="16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25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efi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850" spc="195">
                <a:solidFill>
                  <a:srgbClr val="171717"/>
                </a:solidFill>
                <a:latin typeface="Times New Roman"/>
                <a:cs typeface="Times New Roman"/>
              </a:rPr>
              <a:t>AAD</a:t>
            </a:r>
            <a:r>
              <a:rPr dirty="0" sz="850" spc="6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35">
                <a:solidFill>
                  <a:srgbClr val="171717"/>
                </a:solidFill>
                <a:latin typeface="Times New Roman"/>
                <a:cs typeface="Times New Roman"/>
              </a:rPr>
              <a:t>+</a:t>
            </a:r>
            <a:r>
              <a:rPr dirty="0" sz="1100" spc="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280">
                <a:solidFill>
                  <a:srgbClr val="171717"/>
                </a:solidFill>
                <a:latin typeface="Times New Roman"/>
                <a:cs typeface="Times New Roman"/>
              </a:rPr>
              <a:t>SSO</a:t>
            </a:r>
            <a:r>
              <a:rPr dirty="0" sz="850" spc="7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2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20">
                <a:solidFill>
                  <a:srgbClr val="171717"/>
                </a:solidFill>
                <a:latin typeface="Times New Roman"/>
                <a:cs typeface="Times New Roman"/>
              </a:rPr>
              <a:t>nt</a:t>
            </a:r>
            <a:r>
              <a:rPr dirty="0" sz="1100" spc="120">
                <a:solidFill>
                  <a:srgbClr val="171717"/>
                </a:solidFill>
                <a:latin typeface="Times New Roman"/>
                <a:cs typeface="Times New Roman"/>
              </a:rPr>
              <a:t>eg</a:t>
            </a:r>
            <a:r>
              <a:rPr dirty="0" sz="1000" spc="12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2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20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100" spc="12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20">
                <a:solidFill>
                  <a:srgbClr val="171717"/>
                </a:solidFill>
                <a:latin typeface="Times New Roman"/>
                <a:cs typeface="Times New Roman"/>
              </a:rPr>
              <a:t>on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164800"/>
              </a:lnSpc>
            </a:pPr>
            <a:r>
              <a:rPr dirty="0" sz="850" spc="215">
                <a:solidFill>
                  <a:srgbClr val="171717"/>
                </a:solidFill>
                <a:latin typeface="Times New Roman"/>
                <a:cs typeface="Times New Roman"/>
              </a:rPr>
              <a:t>H</a:t>
            </a:r>
            <a:r>
              <a:rPr dirty="0" sz="1000" spc="215">
                <a:solidFill>
                  <a:srgbClr val="171717"/>
                </a:solidFill>
                <a:latin typeface="Times New Roman"/>
                <a:cs typeface="Times New Roman"/>
              </a:rPr>
              <a:t>om</a:t>
            </a:r>
            <a:r>
              <a:rPr dirty="0" sz="1100" spc="21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100" spc="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70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r>
              <a:rPr dirty="0" sz="1100" spc="170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7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70">
                <a:solidFill>
                  <a:srgbClr val="171717"/>
                </a:solidFill>
                <a:latin typeface="Times New Roman"/>
                <a:cs typeface="Times New Roman"/>
              </a:rPr>
              <a:t>ee</a:t>
            </a:r>
            <a:r>
              <a:rPr dirty="0" sz="1000" spc="17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5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ede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ig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(</a:t>
            </a:r>
            <a:r>
              <a:rPr dirty="0" sz="850" spc="140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35">
                <a:solidFill>
                  <a:srgbClr val="171717"/>
                </a:solidFill>
                <a:latin typeface="Times New Roman"/>
                <a:cs typeface="Times New Roman"/>
              </a:rPr>
              <a:t>1) </a:t>
            </a:r>
            <a:r>
              <a:rPr dirty="0" sz="1100" spc="-26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6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6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60">
                <a:solidFill>
                  <a:srgbClr val="171717"/>
                </a:solidFill>
                <a:latin typeface="Times New Roman"/>
                <a:cs typeface="Times New Roman"/>
              </a:rPr>
              <a:t>ha</a:t>
            </a:r>
            <a:r>
              <a:rPr dirty="0" sz="1000" spc="16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60">
                <a:solidFill>
                  <a:srgbClr val="171717"/>
                </a:solidFill>
                <a:latin typeface="Times New Roman"/>
                <a:cs typeface="Times New Roman"/>
              </a:rPr>
              <a:t>ced </a:t>
            </a:r>
            <a:r>
              <a:rPr dirty="0" sz="850" spc="110">
                <a:solidFill>
                  <a:srgbClr val="171717"/>
                </a:solidFill>
                <a:latin typeface="Times New Roman"/>
                <a:cs typeface="Times New Roman"/>
              </a:rPr>
              <a:t>P</a:t>
            </a:r>
            <a:r>
              <a:rPr dirty="0" sz="1000" spc="110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110">
                <a:solidFill>
                  <a:srgbClr val="171717"/>
                </a:solidFill>
                <a:latin typeface="Times New Roman"/>
                <a:cs typeface="Times New Roman"/>
              </a:rPr>
              <a:t>lic</a:t>
            </a:r>
            <a:r>
              <a:rPr dirty="0" sz="1000" spc="110">
                <a:solidFill>
                  <a:srgbClr val="171717"/>
                </a:solidFill>
                <a:latin typeface="Times New Roman"/>
                <a:cs typeface="Times New Roman"/>
              </a:rPr>
              <a:t>y </a:t>
            </a:r>
            <a:r>
              <a:rPr dirty="0" sz="850" spc="125">
                <a:solidFill>
                  <a:srgbClr val="171717"/>
                </a:solidFill>
                <a:latin typeface="Times New Roman"/>
                <a:cs typeface="Times New Roman"/>
              </a:rPr>
              <a:t>V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ie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w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(</a:t>
            </a:r>
            <a:r>
              <a:rPr dirty="0" sz="850" spc="140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 </a:t>
            </a:r>
            <a:r>
              <a:rPr dirty="0" sz="1100" spc="35">
                <a:solidFill>
                  <a:srgbClr val="171717"/>
                </a:solidFill>
                <a:latin typeface="Times New Roman"/>
                <a:cs typeface="Times New Roman"/>
              </a:rPr>
              <a:t>1) </a:t>
            </a:r>
            <a:r>
              <a:rPr dirty="0" sz="11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50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ec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ry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7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100" spc="175">
                <a:solidFill>
                  <a:srgbClr val="171717"/>
                </a:solidFill>
                <a:latin typeface="Times New Roman"/>
                <a:cs typeface="Times New Roman"/>
              </a:rPr>
              <a:t>cce</a:t>
            </a:r>
            <a:r>
              <a:rPr dirty="0" sz="1000" spc="175">
                <a:solidFill>
                  <a:srgbClr val="171717"/>
                </a:solidFill>
                <a:latin typeface="Times New Roman"/>
                <a:cs typeface="Times New Roman"/>
              </a:rPr>
              <a:t>ss</a:t>
            </a:r>
            <a:r>
              <a:rPr dirty="0" sz="10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(</a:t>
            </a:r>
            <a:r>
              <a:rPr dirty="0" sz="850" spc="140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35">
                <a:solidFill>
                  <a:srgbClr val="171717"/>
                </a:solidFill>
                <a:latin typeface="Times New Roman"/>
                <a:cs typeface="Times New Roman"/>
              </a:rPr>
              <a:t>1)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525" y="19240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30010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17616" y="47015"/>
                </a:lnTo>
                <a:lnTo>
                  <a:pt x="14698" y="45808"/>
                </a:lnTo>
                <a:lnTo>
                  <a:pt x="11781" y="44602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609"/>
                </a:lnTo>
                <a:lnTo>
                  <a:pt x="32926" y="1816"/>
                </a:lnTo>
                <a:lnTo>
                  <a:pt x="35843" y="3022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525" y="22002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0525" y="24765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525" y="27527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22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85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0525" y="30194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31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31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22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85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0525" y="32956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22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85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0525" y="35718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31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22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85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0525" y="38481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17616" y="47015"/>
                </a:lnTo>
                <a:lnTo>
                  <a:pt x="14698" y="45808"/>
                </a:lnTo>
                <a:lnTo>
                  <a:pt x="11781" y="44602"/>
                </a:lnTo>
                <a:lnTo>
                  <a:pt x="9207" y="42887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31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22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609"/>
                </a:lnTo>
                <a:lnTo>
                  <a:pt x="32926" y="1816"/>
                </a:lnTo>
                <a:lnTo>
                  <a:pt x="35843" y="3022"/>
                </a:lnTo>
                <a:lnTo>
                  <a:pt x="38417" y="4737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85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396646"/>
            <a:ext cx="32207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35">
                <a:solidFill>
                  <a:srgbClr val="171717"/>
                </a:solidFill>
                <a:latin typeface="Tahoma"/>
                <a:cs typeface="Tahoma"/>
              </a:rPr>
              <a:t>iSmart</a:t>
            </a:r>
            <a:r>
              <a:rPr dirty="0" sz="1550" spc="-8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30">
                <a:solidFill>
                  <a:srgbClr val="171717"/>
                </a:solidFill>
                <a:latin typeface="Tahoma"/>
                <a:cs typeface="Tahoma"/>
              </a:rPr>
              <a:t>Application</a:t>
            </a:r>
            <a:r>
              <a:rPr dirty="0" sz="1550" spc="-8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35">
                <a:solidFill>
                  <a:srgbClr val="171717"/>
                </a:solidFill>
                <a:latin typeface="Tahoma"/>
                <a:cs typeface="Tahoma"/>
              </a:rPr>
              <a:t>Performance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685800"/>
            <a:ext cx="727710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344394"/>
            <a:ext cx="3143250" cy="38608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170"/>
              <a:t>Engineering</a:t>
            </a:r>
            <a:r>
              <a:rPr dirty="0" sz="2350" spc="-155"/>
              <a:t> </a:t>
            </a:r>
            <a:r>
              <a:rPr dirty="0" sz="2350" spc="204"/>
              <a:t>Practice</a:t>
            </a:r>
            <a:endParaRPr sz="23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810" y="608898"/>
            <a:ext cx="8554085" cy="822960"/>
          </a:xfrm>
          <a:prstGeom prst="rect"/>
        </p:spPr>
        <p:txBody>
          <a:bodyPr wrap="square" lIns="0" tIns="10858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855"/>
              </a:spcBef>
            </a:pPr>
            <a:r>
              <a:rPr dirty="0" spc="125"/>
              <a:t>Code</a:t>
            </a:r>
            <a:r>
              <a:rPr dirty="0" spc="-110"/>
              <a:t> </a:t>
            </a:r>
            <a:r>
              <a:rPr dirty="0" spc="135"/>
              <a:t>Review</a:t>
            </a:r>
          </a:p>
          <a:p>
            <a:pPr marL="12700" marR="5080">
              <a:lnSpc>
                <a:spcPct val="136400"/>
              </a:lnSpc>
              <a:spcBef>
                <a:spcPts val="60"/>
              </a:spcBef>
            </a:pPr>
            <a:r>
              <a:rPr dirty="0" sz="850" spc="155">
                <a:latin typeface="Times New Roman"/>
                <a:cs typeface="Times New Roman"/>
              </a:rPr>
              <a:t>U</a:t>
            </a:r>
            <a:r>
              <a:rPr dirty="0" sz="1000" spc="155">
                <a:latin typeface="Times New Roman"/>
                <a:cs typeface="Times New Roman"/>
              </a:rPr>
              <a:t>s</a:t>
            </a:r>
            <a:r>
              <a:rPr dirty="0" sz="1100" spc="155">
                <a:latin typeface="Times New Roman"/>
                <a:cs typeface="Times New Roman"/>
              </a:rPr>
              <a:t>i</a:t>
            </a:r>
            <a:r>
              <a:rPr dirty="0" sz="1000" spc="155">
                <a:latin typeface="Times New Roman"/>
                <a:cs typeface="Times New Roman"/>
              </a:rPr>
              <a:t>n</a:t>
            </a:r>
            <a:r>
              <a:rPr dirty="0" sz="1100" spc="155">
                <a:latin typeface="Times New Roman"/>
                <a:cs typeface="Times New Roman"/>
              </a:rPr>
              <a:t>g</a:t>
            </a:r>
            <a:r>
              <a:rPr dirty="0" sz="1100" spc="20">
                <a:latin typeface="Times New Roman"/>
                <a:cs typeface="Times New Roman"/>
              </a:rPr>
              <a:t> </a:t>
            </a:r>
            <a:r>
              <a:rPr dirty="0" sz="850" spc="155">
                <a:latin typeface="Times New Roman"/>
                <a:cs typeface="Times New Roman"/>
              </a:rPr>
              <a:t>A</a:t>
            </a:r>
            <a:r>
              <a:rPr dirty="0" sz="1000" spc="155">
                <a:latin typeface="Times New Roman"/>
                <a:cs typeface="Times New Roman"/>
              </a:rPr>
              <a:t>zur</a:t>
            </a:r>
            <a:r>
              <a:rPr dirty="0" sz="1100" spc="155">
                <a:latin typeface="Times New Roman"/>
                <a:cs typeface="Times New Roman"/>
              </a:rPr>
              <a:t>e</a:t>
            </a:r>
            <a:r>
              <a:rPr dirty="0" sz="1100" spc="20">
                <a:latin typeface="Times New Roman"/>
                <a:cs typeface="Times New Roman"/>
              </a:rPr>
              <a:t> </a:t>
            </a:r>
            <a:r>
              <a:rPr dirty="0" sz="850" spc="204">
                <a:latin typeface="Times New Roman"/>
                <a:cs typeface="Times New Roman"/>
              </a:rPr>
              <a:t>D</a:t>
            </a:r>
            <a:r>
              <a:rPr dirty="0" sz="1100" spc="204">
                <a:latin typeface="Times New Roman"/>
                <a:cs typeface="Times New Roman"/>
              </a:rPr>
              <a:t>e</a:t>
            </a:r>
            <a:r>
              <a:rPr dirty="0" sz="1000" spc="204">
                <a:latin typeface="Times New Roman"/>
                <a:cs typeface="Times New Roman"/>
              </a:rPr>
              <a:t>v</a:t>
            </a:r>
            <a:r>
              <a:rPr dirty="0" sz="850" spc="204">
                <a:latin typeface="Times New Roman"/>
                <a:cs typeface="Times New Roman"/>
              </a:rPr>
              <a:t>O</a:t>
            </a:r>
            <a:r>
              <a:rPr dirty="0" sz="1000" spc="204">
                <a:latin typeface="Times New Roman"/>
                <a:cs typeface="Times New Roman"/>
              </a:rPr>
              <a:t>ps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100" spc="120">
                <a:latin typeface="Times New Roman"/>
                <a:cs typeface="Times New Roman"/>
              </a:rPr>
              <a:t>fea</a:t>
            </a:r>
            <a:r>
              <a:rPr dirty="0" sz="1000" spc="120">
                <a:latin typeface="Times New Roman"/>
                <a:cs typeface="Times New Roman"/>
              </a:rPr>
              <a:t>tur</a:t>
            </a:r>
            <a:r>
              <a:rPr dirty="0" sz="1100" spc="120">
                <a:latin typeface="Times New Roman"/>
                <a:cs typeface="Times New Roman"/>
              </a:rPr>
              <a:t>e,</a:t>
            </a:r>
            <a:r>
              <a:rPr dirty="0" sz="1100" spc="20">
                <a:latin typeface="Times New Roman"/>
                <a:cs typeface="Times New Roman"/>
              </a:rPr>
              <a:t> </a:t>
            </a:r>
            <a:r>
              <a:rPr dirty="0" sz="1000" spc="175">
                <a:latin typeface="Times New Roman"/>
                <a:cs typeface="Times New Roman"/>
              </a:rPr>
              <a:t>w</a:t>
            </a:r>
            <a:r>
              <a:rPr dirty="0" sz="1100" spc="175">
                <a:latin typeface="Times New Roman"/>
                <a:cs typeface="Times New Roman"/>
              </a:rPr>
              <a:t>e</a:t>
            </a:r>
            <a:r>
              <a:rPr dirty="0" sz="1100" spc="20">
                <a:latin typeface="Times New Roman"/>
                <a:cs typeface="Times New Roman"/>
              </a:rPr>
              <a:t> </a:t>
            </a:r>
            <a:r>
              <a:rPr dirty="0" sz="1100" spc="165">
                <a:latin typeface="Times New Roman"/>
                <a:cs typeface="Times New Roman"/>
              </a:rPr>
              <a:t>ca</a:t>
            </a:r>
            <a:r>
              <a:rPr dirty="0" sz="1000" spc="165">
                <a:latin typeface="Times New Roman"/>
                <a:cs typeface="Times New Roman"/>
              </a:rPr>
              <a:t>n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180">
                <a:latin typeface="Times New Roman"/>
                <a:cs typeface="Times New Roman"/>
              </a:rPr>
              <a:t>s</a:t>
            </a:r>
            <a:r>
              <a:rPr dirty="0" sz="1100" spc="180">
                <a:latin typeface="Times New Roman"/>
                <a:cs typeface="Times New Roman"/>
              </a:rPr>
              <a:t>e</a:t>
            </a:r>
            <a:r>
              <a:rPr dirty="0" sz="1000" spc="180">
                <a:latin typeface="Times New Roman"/>
                <a:cs typeface="Times New Roman"/>
              </a:rPr>
              <a:t>t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204">
                <a:latin typeface="Times New Roman"/>
                <a:cs typeface="Times New Roman"/>
              </a:rPr>
              <a:t>som</a:t>
            </a:r>
            <a:r>
              <a:rPr dirty="0" sz="1100" spc="204">
                <a:latin typeface="Times New Roman"/>
                <a:cs typeface="Times New Roman"/>
              </a:rPr>
              <a:t>e</a:t>
            </a:r>
            <a:r>
              <a:rPr dirty="0" sz="1100" spc="20">
                <a:latin typeface="Times New Roman"/>
                <a:cs typeface="Times New Roman"/>
              </a:rPr>
              <a:t> </a:t>
            </a:r>
            <a:r>
              <a:rPr dirty="0" sz="1000" spc="145">
                <a:latin typeface="Times New Roman"/>
                <a:cs typeface="Times New Roman"/>
              </a:rPr>
              <a:t>r</a:t>
            </a:r>
            <a:r>
              <a:rPr dirty="0" sz="1100" spc="145">
                <a:latin typeface="Times New Roman"/>
                <a:cs typeface="Times New Roman"/>
              </a:rPr>
              <a:t>e</a:t>
            </a:r>
            <a:r>
              <a:rPr dirty="0" sz="1000" spc="145">
                <a:latin typeface="Times New Roman"/>
                <a:cs typeface="Times New Roman"/>
              </a:rPr>
              <a:t>qu</a:t>
            </a:r>
            <a:r>
              <a:rPr dirty="0" sz="1100" spc="145">
                <a:latin typeface="Times New Roman"/>
                <a:cs typeface="Times New Roman"/>
              </a:rPr>
              <a:t>i</a:t>
            </a:r>
            <a:r>
              <a:rPr dirty="0" sz="1000" spc="145">
                <a:latin typeface="Times New Roman"/>
                <a:cs typeface="Times New Roman"/>
              </a:rPr>
              <a:t>r</a:t>
            </a:r>
            <a:r>
              <a:rPr dirty="0" sz="1100" spc="145">
                <a:latin typeface="Times New Roman"/>
                <a:cs typeface="Times New Roman"/>
              </a:rPr>
              <a:t>e</a:t>
            </a:r>
            <a:r>
              <a:rPr dirty="0" sz="1000" spc="145">
                <a:latin typeface="Times New Roman"/>
                <a:cs typeface="Times New Roman"/>
              </a:rPr>
              <a:t>m</a:t>
            </a:r>
            <a:r>
              <a:rPr dirty="0" sz="1100" spc="145">
                <a:latin typeface="Times New Roman"/>
                <a:cs typeface="Times New Roman"/>
              </a:rPr>
              <a:t>e</a:t>
            </a:r>
            <a:r>
              <a:rPr dirty="0" sz="1000" spc="145">
                <a:latin typeface="Times New Roman"/>
                <a:cs typeface="Times New Roman"/>
              </a:rPr>
              <a:t>nt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165">
                <a:latin typeface="Times New Roman"/>
                <a:cs typeface="Times New Roman"/>
              </a:rPr>
              <a:t>to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100" spc="120">
                <a:latin typeface="Times New Roman"/>
                <a:cs typeface="Times New Roman"/>
              </a:rPr>
              <a:t>achie</a:t>
            </a:r>
            <a:r>
              <a:rPr dirty="0" sz="1000" spc="120">
                <a:latin typeface="Times New Roman"/>
                <a:cs typeface="Times New Roman"/>
              </a:rPr>
              <a:t>v</a:t>
            </a:r>
            <a:r>
              <a:rPr dirty="0" sz="1100" spc="120">
                <a:latin typeface="Times New Roman"/>
                <a:cs typeface="Times New Roman"/>
              </a:rPr>
              <a:t>e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110">
                <a:latin typeface="Times New Roman"/>
                <a:cs typeface="Times New Roman"/>
              </a:rPr>
              <a:t>highe</a:t>
            </a:r>
            <a:r>
              <a:rPr dirty="0" sz="1000" spc="110">
                <a:latin typeface="Times New Roman"/>
                <a:cs typeface="Times New Roman"/>
              </a:rPr>
              <a:t>r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105">
                <a:latin typeface="Times New Roman"/>
                <a:cs typeface="Times New Roman"/>
              </a:rPr>
              <a:t>qu</a:t>
            </a:r>
            <a:r>
              <a:rPr dirty="0" sz="1100" spc="105">
                <a:latin typeface="Times New Roman"/>
                <a:cs typeface="Times New Roman"/>
              </a:rPr>
              <a:t>ali</a:t>
            </a:r>
            <a:r>
              <a:rPr dirty="0" sz="1000" spc="105">
                <a:latin typeface="Times New Roman"/>
                <a:cs typeface="Times New Roman"/>
              </a:rPr>
              <a:t>ty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850" spc="180">
                <a:latin typeface="Times New Roman"/>
                <a:cs typeface="Times New Roman"/>
              </a:rPr>
              <a:t>PR</a:t>
            </a:r>
            <a:r>
              <a:rPr dirty="0" sz="1000" spc="180">
                <a:latin typeface="Times New Roman"/>
                <a:cs typeface="Times New Roman"/>
              </a:rPr>
              <a:t>s</a:t>
            </a:r>
            <a:r>
              <a:rPr dirty="0" sz="1100" spc="180">
                <a:latin typeface="Times New Roman"/>
                <a:cs typeface="Times New Roman"/>
              </a:rPr>
              <a:t>.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850" spc="185">
                <a:latin typeface="Times New Roman"/>
                <a:cs typeface="Times New Roman"/>
              </a:rPr>
              <a:t>T</a:t>
            </a:r>
            <a:r>
              <a:rPr dirty="0" sz="1100" spc="185">
                <a:latin typeface="Times New Roman"/>
                <a:cs typeface="Times New Roman"/>
              </a:rPr>
              <a:t>he</a:t>
            </a:r>
            <a:r>
              <a:rPr dirty="0" sz="1000" spc="185">
                <a:latin typeface="Times New Roman"/>
                <a:cs typeface="Times New Roman"/>
              </a:rPr>
              <a:t>s</a:t>
            </a:r>
            <a:r>
              <a:rPr dirty="0" sz="1100" spc="185">
                <a:latin typeface="Times New Roman"/>
                <a:cs typeface="Times New Roman"/>
              </a:rPr>
              <a:t>e</a:t>
            </a:r>
            <a:r>
              <a:rPr dirty="0" sz="1100" spc="20">
                <a:latin typeface="Times New Roman"/>
                <a:cs typeface="Times New Roman"/>
              </a:rPr>
              <a:t> </a:t>
            </a:r>
            <a:r>
              <a:rPr dirty="0" sz="1000" spc="105">
                <a:latin typeface="Times New Roman"/>
                <a:cs typeface="Times New Roman"/>
              </a:rPr>
              <a:t>po</a:t>
            </a:r>
            <a:r>
              <a:rPr dirty="0" sz="1100" spc="105">
                <a:latin typeface="Times New Roman"/>
                <a:cs typeface="Times New Roman"/>
              </a:rPr>
              <a:t>lic</a:t>
            </a:r>
            <a:r>
              <a:rPr dirty="0" sz="1000" spc="105">
                <a:latin typeface="Times New Roman"/>
                <a:cs typeface="Times New Roman"/>
              </a:rPr>
              <a:t>y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100" spc="140">
                <a:latin typeface="Times New Roman"/>
                <a:cs typeface="Times New Roman"/>
              </a:rPr>
              <a:t>a</a:t>
            </a:r>
            <a:r>
              <a:rPr dirty="0" sz="1000" spc="140">
                <a:latin typeface="Times New Roman"/>
                <a:cs typeface="Times New Roman"/>
              </a:rPr>
              <a:t>r</a:t>
            </a:r>
            <a:r>
              <a:rPr dirty="0" sz="1100" spc="140">
                <a:latin typeface="Times New Roman"/>
                <a:cs typeface="Times New Roman"/>
              </a:rPr>
              <a:t>e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000" spc="180">
                <a:latin typeface="Times New Roman"/>
                <a:cs typeface="Times New Roman"/>
              </a:rPr>
              <a:t>s</a:t>
            </a:r>
            <a:r>
              <a:rPr dirty="0" sz="1100" spc="180">
                <a:latin typeface="Times New Roman"/>
                <a:cs typeface="Times New Roman"/>
              </a:rPr>
              <a:t>e</a:t>
            </a:r>
            <a:r>
              <a:rPr dirty="0" sz="1000" spc="180">
                <a:latin typeface="Times New Roman"/>
                <a:cs typeface="Times New Roman"/>
              </a:rPr>
              <a:t>t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100" spc="114">
                <a:latin typeface="Times New Roman"/>
                <a:cs typeface="Times New Roman"/>
              </a:rPr>
              <a:t>a</a:t>
            </a:r>
            <a:r>
              <a:rPr dirty="0" sz="1000" spc="114">
                <a:latin typeface="Times New Roman"/>
                <a:cs typeface="Times New Roman"/>
              </a:rPr>
              <a:t>utom</a:t>
            </a:r>
            <a:r>
              <a:rPr dirty="0" sz="1100" spc="114">
                <a:latin typeface="Times New Roman"/>
                <a:cs typeface="Times New Roman"/>
              </a:rPr>
              <a:t>a</a:t>
            </a:r>
            <a:r>
              <a:rPr dirty="0" sz="1000" spc="114">
                <a:latin typeface="Times New Roman"/>
                <a:cs typeface="Times New Roman"/>
              </a:rPr>
              <a:t>t</a:t>
            </a:r>
            <a:r>
              <a:rPr dirty="0" sz="1100" spc="114">
                <a:latin typeface="Times New Roman"/>
                <a:cs typeface="Times New Roman"/>
              </a:rPr>
              <a:t>icall</a:t>
            </a:r>
            <a:r>
              <a:rPr dirty="0" sz="1000" spc="114">
                <a:latin typeface="Times New Roman"/>
                <a:cs typeface="Times New Roman"/>
              </a:rPr>
              <a:t>y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100" spc="105">
                <a:latin typeface="Times New Roman"/>
                <a:cs typeface="Times New Roman"/>
              </a:rPr>
              <a:t>f</a:t>
            </a:r>
            <a:r>
              <a:rPr dirty="0" sz="1000" spc="105">
                <a:latin typeface="Times New Roman"/>
                <a:cs typeface="Times New Roman"/>
              </a:rPr>
              <a:t>or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100" spc="135">
                <a:latin typeface="Times New Roman"/>
                <a:cs typeface="Times New Roman"/>
              </a:rPr>
              <a:t>e</a:t>
            </a:r>
            <a:r>
              <a:rPr dirty="0" sz="1000" spc="135">
                <a:latin typeface="Times New Roman"/>
                <a:cs typeface="Times New Roman"/>
              </a:rPr>
              <a:t>v</a:t>
            </a:r>
            <a:r>
              <a:rPr dirty="0" sz="1100" spc="135">
                <a:latin typeface="Times New Roman"/>
                <a:cs typeface="Times New Roman"/>
              </a:rPr>
              <a:t>e</a:t>
            </a:r>
            <a:r>
              <a:rPr dirty="0" sz="1000" spc="135">
                <a:latin typeface="Times New Roman"/>
                <a:cs typeface="Times New Roman"/>
              </a:rPr>
              <a:t>ry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180">
                <a:latin typeface="Times New Roman"/>
                <a:cs typeface="Times New Roman"/>
              </a:rPr>
              <a:t>n</a:t>
            </a:r>
            <a:r>
              <a:rPr dirty="0" sz="1100" spc="180">
                <a:latin typeface="Times New Roman"/>
                <a:cs typeface="Times New Roman"/>
              </a:rPr>
              <a:t>e</a:t>
            </a:r>
            <a:r>
              <a:rPr dirty="0" sz="1000" spc="180">
                <a:latin typeface="Times New Roman"/>
                <a:cs typeface="Times New Roman"/>
              </a:rPr>
              <a:t>w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850" spc="175">
                <a:latin typeface="Times New Roman"/>
                <a:cs typeface="Times New Roman"/>
              </a:rPr>
              <a:t>PR</a:t>
            </a:r>
            <a:r>
              <a:rPr dirty="0" sz="1100" spc="175">
                <a:latin typeface="Times New Roman"/>
                <a:cs typeface="Times New Roman"/>
              </a:rPr>
              <a:t>.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850" spc="235">
                <a:latin typeface="Times New Roman"/>
                <a:cs typeface="Times New Roman"/>
              </a:rPr>
              <a:t>W</a:t>
            </a:r>
            <a:r>
              <a:rPr dirty="0" sz="1100" spc="235">
                <a:latin typeface="Times New Roman"/>
                <a:cs typeface="Times New Roman"/>
              </a:rPr>
              <a:t>e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000" spc="125">
                <a:latin typeface="Times New Roman"/>
                <a:cs typeface="Times New Roman"/>
              </a:rPr>
              <a:t>r</a:t>
            </a:r>
            <a:r>
              <a:rPr dirty="0" sz="1100" spc="125">
                <a:latin typeface="Times New Roman"/>
                <a:cs typeface="Times New Roman"/>
              </a:rPr>
              <a:t>e</a:t>
            </a:r>
            <a:r>
              <a:rPr dirty="0" sz="1000" spc="125">
                <a:latin typeface="Times New Roman"/>
                <a:cs typeface="Times New Roman"/>
              </a:rPr>
              <a:t>qu</a:t>
            </a:r>
            <a:r>
              <a:rPr dirty="0" sz="1100" spc="125">
                <a:latin typeface="Times New Roman"/>
                <a:cs typeface="Times New Roman"/>
              </a:rPr>
              <a:t>i</a:t>
            </a:r>
            <a:r>
              <a:rPr dirty="0" sz="1000" spc="125">
                <a:latin typeface="Times New Roman"/>
                <a:cs typeface="Times New Roman"/>
              </a:rPr>
              <a:t>r</a:t>
            </a:r>
            <a:r>
              <a:rPr dirty="0" sz="1100" spc="125">
                <a:latin typeface="Times New Roman"/>
                <a:cs typeface="Times New Roman"/>
              </a:rPr>
              <a:t>e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150">
                <a:latin typeface="Times New Roman"/>
                <a:cs typeface="Times New Roman"/>
              </a:rPr>
              <a:t>a</a:t>
            </a:r>
            <a:r>
              <a:rPr dirty="0" sz="1000" spc="150">
                <a:latin typeface="Times New Roman"/>
                <a:cs typeface="Times New Roman"/>
              </a:rPr>
              <a:t>t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100" spc="130">
                <a:latin typeface="Times New Roman"/>
                <a:cs typeface="Times New Roman"/>
              </a:rPr>
              <a:t>lea</a:t>
            </a:r>
            <a:r>
              <a:rPr dirty="0" sz="1000" spc="130">
                <a:latin typeface="Times New Roman"/>
                <a:cs typeface="Times New Roman"/>
              </a:rPr>
              <a:t>st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100" spc="170">
                <a:latin typeface="Times New Roman"/>
                <a:cs typeface="Times New Roman"/>
              </a:rPr>
              <a:t>2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000" spc="114">
                <a:latin typeface="Times New Roman"/>
                <a:cs typeface="Times New Roman"/>
              </a:rPr>
              <a:t>r</a:t>
            </a:r>
            <a:r>
              <a:rPr dirty="0" sz="1100" spc="114">
                <a:latin typeface="Times New Roman"/>
                <a:cs typeface="Times New Roman"/>
              </a:rPr>
              <a:t>e</a:t>
            </a:r>
            <a:r>
              <a:rPr dirty="0" sz="1000" spc="114">
                <a:latin typeface="Times New Roman"/>
                <a:cs typeface="Times New Roman"/>
              </a:rPr>
              <a:t>v</a:t>
            </a:r>
            <a:r>
              <a:rPr dirty="0" sz="1100" spc="114">
                <a:latin typeface="Times New Roman"/>
                <a:cs typeface="Times New Roman"/>
              </a:rPr>
              <a:t>ie</a:t>
            </a:r>
            <a:r>
              <a:rPr dirty="0" sz="1000" spc="114">
                <a:latin typeface="Times New Roman"/>
                <a:cs typeface="Times New Roman"/>
              </a:rPr>
              <a:t>w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165">
                <a:latin typeface="Times New Roman"/>
                <a:cs typeface="Times New Roman"/>
              </a:rPr>
              <a:t>to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165">
                <a:latin typeface="Times New Roman"/>
                <a:cs typeface="Times New Roman"/>
              </a:rPr>
              <a:t>m</a:t>
            </a:r>
            <a:r>
              <a:rPr dirty="0" sz="1100" spc="165">
                <a:latin typeface="Times New Roman"/>
                <a:cs typeface="Times New Roman"/>
              </a:rPr>
              <a:t>e</a:t>
            </a:r>
            <a:r>
              <a:rPr dirty="0" sz="1000" spc="165">
                <a:latin typeface="Times New Roman"/>
                <a:cs typeface="Times New Roman"/>
              </a:rPr>
              <a:t>r</a:t>
            </a:r>
            <a:r>
              <a:rPr dirty="0" sz="1100" spc="165">
                <a:latin typeface="Times New Roman"/>
                <a:cs typeface="Times New Roman"/>
              </a:rPr>
              <a:t>ge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850" spc="180">
                <a:latin typeface="Times New Roman"/>
                <a:cs typeface="Times New Roman"/>
              </a:rPr>
              <a:t>PR</a:t>
            </a:r>
            <a:r>
              <a:rPr dirty="0" sz="1000" spc="180">
                <a:latin typeface="Times New Roman"/>
                <a:cs typeface="Times New Roman"/>
              </a:rPr>
              <a:t>s</a:t>
            </a:r>
            <a:r>
              <a:rPr dirty="0" sz="1100" spc="180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7010400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1387246"/>
            <a:ext cx="3505200" cy="2660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25"/>
              <a:t>Code</a:t>
            </a:r>
            <a:r>
              <a:rPr dirty="0" spc="-80"/>
              <a:t> </a:t>
            </a:r>
            <a:r>
              <a:rPr dirty="0" spc="100"/>
              <a:t>Review:</a:t>
            </a:r>
            <a:r>
              <a:rPr dirty="0" spc="-75"/>
              <a:t> </a:t>
            </a:r>
            <a:r>
              <a:rPr dirty="0" spc="135"/>
              <a:t>Branching</a:t>
            </a:r>
            <a:r>
              <a:rPr dirty="0" spc="-80"/>
              <a:t> </a:t>
            </a:r>
            <a:r>
              <a:rPr dirty="0" spc="114"/>
              <a:t>Strategies</a:t>
            </a:r>
          </a:p>
        </p:txBody>
      </p:sp>
      <p:sp>
        <p:nvSpPr>
          <p:cNvPr id="3" name="object 3"/>
          <p:cNvSpPr/>
          <p:nvPr/>
        </p:nvSpPr>
        <p:spPr>
          <a:xfrm>
            <a:off x="390525" y="21717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40"/>
                </a:lnTo>
                <a:lnTo>
                  <a:pt x="38417" y="42875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40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609"/>
                </a:lnTo>
                <a:lnTo>
                  <a:pt x="32926" y="1816"/>
                </a:lnTo>
                <a:lnTo>
                  <a:pt x="35843" y="3009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0525" y="24574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14698" y="1816"/>
                </a:lnTo>
                <a:lnTo>
                  <a:pt x="17616" y="60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609"/>
                </a:lnTo>
                <a:lnTo>
                  <a:pt x="32926" y="1816"/>
                </a:lnTo>
                <a:lnTo>
                  <a:pt x="35843" y="3009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0525" y="27432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09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03"/>
                </a:lnTo>
                <a:lnTo>
                  <a:pt x="35843" y="3009"/>
                </a:lnTo>
                <a:lnTo>
                  <a:pt x="38417" y="4737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72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525" y="30194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09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03"/>
                </a:lnTo>
                <a:lnTo>
                  <a:pt x="35843" y="3009"/>
                </a:lnTo>
                <a:lnTo>
                  <a:pt x="38417" y="4737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72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0525" y="33051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2"/>
                </a:lnTo>
                <a:lnTo>
                  <a:pt x="47019" y="29997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40"/>
                </a:lnTo>
                <a:lnTo>
                  <a:pt x="38417" y="42875"/>
                </a:lnTo>
                <a:lnTo>
                  <a:pt x="35843" y="44589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6974" y="40640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18"/>
                </a:lnTo>
                <a:lnTo>
                  <a:pt x="605" y="29997"/>
                </a:lnTo>
                <a:lnTo>
                  <a:pt x="0" y="26962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09"/>
                </a:lnTo>
                <a:lnTo>
                  <a:pt x="14698" y="1803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609"/>
                </a:lnTo>
                <a:lnTo>
                  <a:pt x="32926" y="1816"/>
                </a:lnTo>
                <a:lnTo>
                  <a:pt x="35843" y="3009"/>
                </a:lnTo>
                <a:lnTo>
                  <a:pt x="38417" y="4737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72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6809" y="1693167"/>
            <a:ext cx="5287010" cy="199834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50" spc="114">
                <a:solidFill>
                  <a:srgbClr val="171717"/>
                </a:solidFill>
                <a:latin typeface="Times New Roman"/>
                <a:cs typeface="Times New Roman"/>
              </a:rPr>
              <a:t>M</a:t>
            </a:r>
            <a:r>
              <a:rPr dirty="0" sz="1000" spc="114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114">
                <a:solidFill>
                  <a:srgbClr val="171717"/>
                </a:solidFill>
                <a:latin typeface="Times New Roman"/>
                <a:cs typeface="Times New Roman"/>
              </a:rPr>
              <a:t>dified</a:t>
            </a:r>
            <a:r>
              <a:rPr dirty="0" sz="1100" spc="1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v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rs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on</a:t>
            </a:r>
            <a:r>
              <a:rPr dirty="0" sz="10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caled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35">
                <a:solidFill>
                  <a:srgbClr val="171717"/>
                </a:solidFill>
                <a:latin typeface="Times New Roman"/>
                <a:cs typeface="Times New Roman"/>
              </a:rPr>
              <a:t>trun</a:t>
            </a:r>
            <a:r>
              <a:rPr dirty="0" sz="1100" spc="135">
                <a:solidFill>
                  <a:srgbClr val="171717"/>
                </a:solidFill>
                <a:latin typeface="Times New Roman"/>
                <a:cs typeface="Times New Roman"/>
              </a:rPr>
              <a:t>k</a:t>
            </a:r>
            <a:r>
              <a:rPr dirty="0" sz="1100" spc="1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75">
                <a:solidFill>
                  <a:srgbClr val="171717"/>
                </a:solidFill>
                <a:latin typeface="Times New Roman"/>
                <a:cs typeface="Times New Roman"/>
              </a:rPr>
              <a:t>ba</a:t>
            </a:r>
            <a:r>
              <a:rPr dirty="0" sz="1000" spc="175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r>
              <a:rPr dirty="0" sz="1100" spc="175">
                <a:solidFill>
                  <a:srgbClr val="171717"/>
                </a:solidFill>
                <a:latin typeface="Times New Roman"/>
                <a:cs typeface="Times New Roman"/>
              </a:rPr>
              <a:t>ed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de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v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el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opm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nt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</a:pPr>
            <a:r>
              <a:rPr dirty="0" sz="1200" spc="245">
                <a:solidFill>
                  <a:srgbClr val="171717"/>
                </a:solidFill>
                <a:latin typeface="Times New Roman"/>
                <a:cs typeface="Times New Roman"/>
              </a:rPr>
              <a:t>m</a:t>
            </a:r>
            <a:r>
              <a:rPr dirty="0" sz="650" spc="24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200" spc="245">
                <a:solidFill>
                  <a:srgbClr val="171717"/>
                </a:solidFill>
                <a:latin typeface="Times New Roman"/>
                <a:cs typeface="Times New Roman"/>
              </a:rPr>
              <a:t>ster</a:t>
            </a:r>
            <a:r>
              <a:rPr dirty="0" sz="1200" spc="-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pro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u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on</a:t>
            </a:r>
            <a:r>
              <a:rPr dirty="0" sz="1000" spc="2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ead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  <a:p>
            <a:pPr marL="212090" marR="2324735">
              <a:lnSpc>
                <a:spcPct val="153600"/>
              </a:lnSpc>
              <a:spcBef>
                <a:spcPts val="40"/>
              </a:spcBef>
            </a:pPr>
            <a:r>
              <a:rPr dirty="0" sz="1200" spc="195">
                <a:solidFill>
                  <a:srgbClr val="171717"/>
                </a:solidFill>
                <a:latin typeface="Times New Roman"/>
                <a:cs typeface="Times New Roman"/>
              </a:rPr>
              <a:t>develop </a:t>
            </a:r>
            <a:r>
              <a:rPr dirty="0" sz="1000" spc="135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100" spc="13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35">
                <a:solidFill>
                  <a:srgbClr val="171717"/>
                </a:solidFill>
                <a:latin typeface="Times New Roman"/>
                <a:cs typeface="Times New Roman"/>
              </a:rPr>
              <a:t>mpor</a:t>
            </a:r>
            <a:r>
              <a:rPr dirty="0" sz="1100" spc="13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35">
                <a:solidFill>
                  <a:srgbClr val="171717"/>
                </a:solidFill>
                <a:latin typeface="Times New Roman"/>
                <a:cs typeface="Times New Roman"/>
              </a:rPr>
              <a:t>ry</a:t>
            </a:r>
            <a:r>
              <a:rPr dirty="0" sz="1100" spc="135">
                <a:solidFill>
                  <a:srgbClr val="171717"/>
                </a:solidFill>
                <a:latin typeface="Times New Roman"/>
                <a:cs typeface="Times New Roman"/>
              </a:rPr>
              <a:t>, 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t 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w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he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v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r 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200" spc="270">
                <a:solidFill>
                  <a:srgbClr val="171717"/>
                </a:solidFill>
                <a:latin typeface="Times New Roman"/>
                <a:cs typeface="Times New Roman"/>
              </a:rPr>
              <a:t>epic</a:t>
            </a:r>
            <a:r>
              <a:rPr dirty="0" sz="1050" spc="270">
                <a:solidFill>
                  <a:srgbClr val="171717"/>
                </a:solidFill>
                <a:latin typeface="Times New Roman"/>
                <a:cs typeface="Times New Roman"/>
              </a:rPr>
              <a:t>/* 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ched </a:t>
            </a:r>
            <a:r>
              <a:rPr dirty="0" sz="1000" spc="95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95">
                <a:solidFill>
                  <a:srgbClr val="171717"/>
                </a:solidFill>
                <a:latin typeface="Times New Roman"/>
                <a:cs typeface="Times New Roman"/>
              </a:rPr>
              <a:t>ff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rom </a:t>
            </a:r>
            <a:r>
              <a:rPr dirty="0" sz="1200" spc="245">
                <a:solidFill>
                  <a:srgbClr val="171717"/>
                </a:solidFill>
                <a:latin typeface="Times New Roman"/>
                <a:cs typeface="Times New Roman"/>
              </a:rPr>
              <a:t>m</a:t>
            </a:r>
            <a:r>
              <a:rPr dirty="0" sz="650" spc="24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200" spc="245">
                <a:solidFill>
                  <a:srgbClr val="171717"/>
                </a:solidFill>
                <a:latin typeface="Times New Roman"/>
                <a:cs typeface="Times New Roman"/>
              </a:rPr>
              <a:t>ster </a:t>
            </a:r>
            <a:r>
              <a:rPr dirty="0" sz="1200" spc="25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200" spc="305">
                <a:solidFill>
                  <a:srgbClr val="171717"/>
                </a:solidFill>
                <a:latin typeface="Times New Roman"/>
                <a:cs typeface="Times New Roman"/>
              </a:rPr>
              <a:t>fe</a:t>
            </a:r>
            <a:r>
              <a:rPr dirty="0" sz="650" spc="30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200" spc="305">
                <a:solidFill>
                  <a:srgbClr val="171717"/>
                </a:solidFill>
                <a:latin typeface="Times New Roman"/>
                <a:cs typeface="Times New Roman"/>
              </a:rPr>
              <a:t>ture</a:t>
            </a:r>
            <a:r>
              <a:rPr dirty="0" sz="1050" spc="305">
                <a:solidFill>
                  <a:srgbClr val="171717"/>
                </a:solidFill>
                <a:latin typeface="Times New Roman"/>
                <a:cs typeface="Times New Roman"/>
              </a:rPr>
              <a:t>/*</a:t>
            </a:r>
            <a:r>
              <a:rPr dirty="0" sz="1050" spc="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ched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95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95">
                <a:solidFill>
                  <a:srgbClr val="171717"/>
                </a:solidFill>
                <a:latin typeface="Times New Roman"/>
                <a:cs typeface="Times New Roman"/>
              </a:rPr>
              <a:t>ff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rom</a:t>
            </a:r>
            <a:r>
              <a:rPr dirty="0" sz="1000" spc="5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200" spc="270">
                <a:solidFill>
                  <a:srgbClr val="171717"/>
                </a:solidFill>
                <a:latin typeface="Times New Roman"/>
                <a:cs typeface="Times New Roman"/>
              </a:rPr>
              <a:t>epic</a:t>
            </a:r>
            <a:r>
              <a:rPr dirty="0" sz="1050" spc="270">
                <a:solidFill>
                  <a:srgbClr val="171717"/>
                </a:solidFill>
                <a:latin typeface="Times New Roman"/>
                <a:cs typeface="Times New Roman"/>
              </a:rPr>
              <a:t>/*</a:t>
            </a:r>
            <a:endParaRPr sz="105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810"/>
              </a:spcBef>
            </a:pPr>
            <a:r>
              <a:rPr dirty="0" sz="1200" spc="280">
                <a:solidFill>
                  <a:srgbClr val="171717"/>
                </a:solidFill>
                <a:latin typeface="Times New Roman"/>
                <a:cs typeface="Times New Roman"/>
              </a:rPr>
              <a:t>hotfix</a:t>
            </a:r>
            <a:r>
              <a:rPr dirty="0" sz="1050" spc="280">
                <a:solidFill>
                  <a:srgbClr val="171717"/>
                </a:solidFill>
                <a:latin typeface="Times New Roman"/>
                <a:cs typeface="Times New Roman"/>
              </a:rPr>
              <a:t>/*</a:t>
            </a:r>
            <a:r>
              <a:rPr dirty="0" sz="105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b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ched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95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95">
                <a:solidFill>
                  <a:srgbClr val="171717"/>
                </a:solidFill>
                <a:latin typeface="Times New Roman"/>
                <a:cs typeface="Times New Roman"/>
              </a:rPr>
              <a:t>ff</a:t>
            </a:r>
            <a:r>
              <a:rPr dirty="0" sz="1100" spc="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200" spc="245">
                <a:solidFill>
                  <a:srgbClr val="171717"/>
                </a:solidFill>
                <a:latin typeface="Times New Roman"/>
                <a:cs typeface="Times New Roman"/>
              </a:rPr>
              <a:t>m</a:t>
            </a:r>
            <a:r>
              <a:rPr dirty="0" sz="650" spc="24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200" spc="245">
                <a:solidFill>
                  <a:srgbClr val="171717"/>
                </a:solidFill>
                <a:latin typeface="Times New Roman"/>
                <a:cs typeface="Times New Roman"/>
              </a:rPr>
              <a:t>ster</a:t>
            </a:r>
            <a:r>
              <a:rPr dirty="0" sz="1200" spc="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0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05">
                <a:solidFill>
                  <a:srgbClr val="171717"/>
                </a:solidFill>
                <a:latin typeface="Times New Roman"/>
                <a:cs typeface="Times New Roman"/>
              </a:rPr>
              <a:t>or</a:t>
            </a:r>
            <a:r>
              <a:rPr dirty="0" sz="1000" spc="4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ur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ge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nt</a:t>
            </a:r>
            <a:r>
              <a:rPr dirty="0" sz="1000" spc="4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95">
                <a:solidFill>
                  <a:srgbClr val="171717"/>
                </a:solidFill>
                <a:latin typeface="Times New Roman"/>
                <a:cs typeface="Times New Roman"/>
              </a:rPr>
              <a:t>fi</a:t>
            </a:r>
            <a:r>
              <a:rPr dirty="0" sz="1000" spc="95">
                <a:solidFill>
                  <a:srgbClr val="171717"/>
                </a:solidFill>
                <a:latin typeface="Times New Roman"/>
                <a:cs typeface="Times New Roman"/>
              </a:rPr>
              <a:t>x</a:t>
            </a:r>
            <a:r>
              <a:rPr dirty="0" sz="1100" spc="9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95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r>
              <a:rPr dirty="0" sz="1000" spc="4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outs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ide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100" spc="1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p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ic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850" spc="215">
                <a:solidFill>
                  <a:srgbClr val="171717"/>
                </a:solidFill>
                <a:latin typeface="Times New Roman"/>
                <a:cs typeface="Times New Roman"/>
              </a:rPr>
              <a:t>U</a:t>
            </a:r>
            <a:r>
              <a:rPr dirty="0" sz="1000" spc="215">
                <a:solidFill>
                  <a:srgbClr val="171717"/>
                </a:solidFill>
                <a:latin typeface="Times New Roman"/>
                <a:cs typeface="Times New Roman"/>
              </a:rPr>
              <a:t>s</a:t>
            </a:r>
            <a:r>
              <a:rPr dirty="0" sz="1100" spc="21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m</a:t>
            </a:r>
            <a:r>
              <a:rPr dirty="0" sz="1100" spc="16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65">
                <a:solidFill>
                  <a:srgbClr val="171717"/>
                </a:solidFill>
                <a:latin typeface="Times New Roman"/>
                <a:cs typeface="Times New Roman"/>
              </a:rPr>
              <a:t>ge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omm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i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000" spc="4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(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non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-fa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st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-f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orw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25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25">
                <a:solidFill>
                  <a:srgbClr val="171717"/>
                </a:solidFill>
                <a:latin typeface="Times New Roman"/>
                <a:cs typeface="Times New Roman"/>
              </a:rPr>
              <a:t>d),</a:t>
            </a:r>
            <a:r>
              <a:rPr dirty="0" sz="1100" spc="2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x</a:t>
            </a:r>
            <a:r>
              <a:rPr dirty="0" sz="1100" spc="150">
                <a:solidFill>
                  <a:srgbClr val="171717"/>
                </a:solidFill>
                <a:latin typeface="Times New Roman"/>
                <a:cs typeface="Times New Roman"/>
              </a:rPr>
              <a:t>ce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pt</a:t>
            </a:r>
            <a:r>
              <a:rPr dirty="0" sz="1000" spc="4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0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40">
                <a:solidFill>
                  <a:srgbClr val="171717"/>
                </a:solidFill>
                <a:latin typeface="Times New Roman"/>
                <a:cs typeface="Times New Roman"/>
              </a:rPr>
              <a:t>rom</a:t>
            </a:r>
            <a:r>
              <a:rPr dirty="0" sz="1000" spc="10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200" spc="305">
                <a:solidFill>
                  <a:srgbClr val="171717"/>
                </a:solidFill>
                <a:latin typeface="Times New Roman"/>
                <a:cs typeface="Times New Roman"/>
              </a:rPr>
              <a:t>fe</a:t>
            </a:r>
            <a:r>
              <a:rPr dirty="0" sz="650" spc="30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200" spc="305">
                <a:solidFill>
                  <a:srgbClr val="171717"/>
                </a:solidFill>
                <a:latin typeface="Times New Roman"/>
                <a:cs typeface="Times New Roman"/>
              </a:rPr>
              <a:t>ture</a:t>
            </a:r>
            <a:r>
              <a:rPr dirty="0" sz="1050" spc="305">
                <a:solidFill>
                  <a:srgbClr val="171717"/>
                </a:solidFill>
                <a:latin typeface="Times New Roman"/>
                <a:cs typeface="Times New Roman"/>
              </a:rPr>
              <a:t>/*</a:t>
            </a:r>
            <a:r>
              <a:rPr dirty="0" sz="1050" spc="4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000" spc="165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dirty="0" sz="1000" spc="5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200" spc="240">
                <a:solidFill>
                  <a:srgbClr val="171717"/>
                </a:solidFill>
                <a:latin typeface="Times New Roman"/>
                <a:cs typeface="Times New Roman"/>
              </a:rPr>
              <a:t>epic</a:t>
            </a:r>
            <a:r>
              <a:rPr dirty="0" sz="1050" spc="240">
                <a:solidFill>
                  <a:srgbClr val="171717"/>
                </a:solidFill>
                <a:latin typeface="Times New Roman"/>
                <a:cs typeface="Times New Roman"/>
              </a:rPr>
              <a:t>/*</a:t>
            </a:r>
            <a:r>
              <a:rPr dirty="0" sz="1100" spc="240">
                <a:solidFill>
                  <a:srgbClr val="171717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812" y="304098"/>
            <a:ext cx="2488565" cy="594360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855"/>
              </a:spcBef>
            </a:pPr>
            <a:r>
              <a:rPr dirty="0" sz="1550" spc="125">
                <a:solidFill>
                  <a:srgbClr val="171717"/>
                </a:solidFill>
                <a:latin typeface="Tahoma"/>
                <a:cs typeface="Tahoma"/>
              </a:rPr>
              <a:t>Code</a:t>
            </a:r>
            <a:r>
              <a:rPr dirty="0" sz="1550" spc="-9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90">
                <a:solidFill>
                  <a:srgbClr val="171717"/>
                </a:solidFill>
                <a:latin typeface="Tahoma"/>
                <a:cs typeface="Tahoma"/>
              </a:rPr>
              <a:t>Coverage:</a:t>
            </a:r>
            <a:r>
              <a:rPr dirty="0" sz="1550" spc="-9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45">
                <a:solidFill>
                  <a:srgbClr val="171717"/>
                </a:solidFill>
                <a:latin typeface="Tahoma"/>
                <a:cs typeface="Tahoma"/>
              </a:rPr>
              <a:t>Backend</a:t>
            </a: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850" spc="175">
                <a:solidFill>
                  <a:srgbClr val="171717"/>
                </a:solidFill>
                <a:latin typeface="Times New Roman"/>
                <a:cs typeface="Times New Roman"/>
              </a:rPr>
              <a:t>F</a:t>
            </a:r>
            <a:r>
              <a:rPr dirty="0" sz="1000" spc="175">
                <a:solidFill>
                  <a:srgbClr val="171717"/>
                </a:solidFill>
                <a:latin typeface="Times New Roman"/>
                <a:cs typeface="Times New Roman"/>
              </a:rPr>
              <a:t>rom</a:t>
            </a:r>
            <a:r>
              <a:rPr dirty="0" sz="1000" spc="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204">
                <a:solidFill>
                  <a:srgbClr val="171717"/>
                </a:solidFill>
                <a:latin typeface="Times New Roman"/>
                <a:cs typeface="Times New Roman"/>
              </a:rPr>
              <a:t>0</a:t>
            </a:r>
            <a:r>
              <a:rPr dirty="0" sz="1100" spc="1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ov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45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45">
                <a:solidFill>
                  <a:srgbClr val="171717"/>
                </a:solidFill>
                <a:latin typeface="Times New Roman"/>
                <a:cs typeface="Times New Roman"/>
              </a:rPr>
              <a:t>age</a:t>
            </a:r>
            <a:r>
              <a:rPr dirty="0" sz="1100" spc="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75">
                <a:solidFill>
                  <a:srgbClr val="171717"/>
                </a:solidFill>
                <a:latin typeface="Times New Roman"/>
                <a:cs typeface="Times New Roman"/>
              </a:rPr>
              <a:t>(</a:t>
            </a:r>
            <a:r>
              <a:rPr dirty="0" sz="850" spc="175">
                <a:solidFill>
                  <a:srgbClr val="171717"/>
                </a:solidFill>
                <a:latin typeface="Times New Roman"/>
                <a:cs typeface="Times New Roman"/>
              </a:rPr>
              <a:t>J</a:t>
            </a:r>
            <a:r>
              <a:rPr dirty="0" sz="1100" spc="17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75">
                <a:solidFill>
                  <a:srgbClr val="171717"/>
                </a:solidFill>
                <a:latin typeface="Times New Roman"/>
                <a:cs typeface="Times New Roman"/>
              </a:rPr>
              <a:t>n</a:t>
            </a:r>
            <a:r>
              <a:rPr dirty="0" sz="1000" spc="3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95">
                <a:solidFill>
                  <a:srgbClr val="171717"/>
                </a:solidFill>
                <a:latin typeface="Times New Roman"/>
                <a:cs typeface="Times New Roman"/>
              </a:rPr>
              <a:t>2021):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67246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812" y="304098"/>
            <a:ext cx="2488565" cy="594360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855"/>
              </a:spcBef>
            </a:pPr>
            <a:r>
              <a:rPr dirty="0" sz="1550" spc="125">
                <a:solidFill>
                  <a:srgbClr val="171717"/>
                </a:solidFill>
                <a:latin typeface="Tahoma"/>
                <a:cs typeface="Tahoma"/>
              </a:rPr>
              <a:t>Code</a:t>
            </a:r>
            <a:r>
              <a:rPr dirty="0" sz="1550" spc="-95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90">
                <a:solidFill>
                  <a:srgbClr val="171717"/>
                </a:solidFill>
                <a:latin typeface="Tahoma"/>
                <a:cs typeface="Tahoma"/>
              </a:rPr>
              <a:t>Coverage:</a:t>
            </a:r>
            <a:r>
              <a:rPr dirty="0" sz="1550" spc="-90">
                <a:solidFill>
                  <a:srgbClr val="171717"/>
                </a:solidFill>
                <a:latin typeface="Tahoma"/>
                <a:cs typeface="Tahoma"/>
              </a:rPr>
              <a:t> </a:t>
            </a:r>
            <a:r>
              <a:rPr dirty="0" sz="1550" spc="145">
                <a:solidFill>
                  <a:srgbClr val="171717"/>
                </a:solidFill>
                <a:latin typeface="Tahoma"/>
                <a:cs typeface="Tahoma"/>
              </a:rPr>
              <a:t>Backend</a:t>
            </a: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850" spc="150">
                <a:solidFill>
                  <a:srgbClr val="171717"/>
                </a:solidFill>
                <a:latin typeface="Times New Roman"/>
                <a:cs typeface="Times New Roman"/>
              </a:rPr>
              <a:t>T</a:t>
            </a:r>
            <a:r>
              <a:rPr dirty="0" sz="1000" spc="150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1000" spc="3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dirty="0" sz="1000" spc="155">
                <a:solidFill>
                  <a:srgbClr val="171717"/>
                </a:solidFill>
                <a:latin typeface="Times New Roman"/>
                <a:cs typeface="Times New Roman"/>
              </a:rPr>
              <a:t>roun</a:t>
            </a:r>
            <a:r>
              <a:rPr dirty="0" sz="1100" spc="155">
                <a:solidFill>
                  <a:srgbClr val="171717"/>
                </a:solidFill>
                <a:latin typeface="Times New Roman"/>
                <a:cs typeface="Times New Roman"/>
              </a:rPr>
              <a:t>d</a:t>
            </a:r>
            <a:r>
              <a:rPr dirty="0" sz="1100" spc="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225">
                <a:solidFill>
                  <a:srgbClr val="171717"/>
                </a:solidFill>
                <a:latin typeface="Times New Roman"/>
                <a:cs typeface="Times New Roman"/>
              </a:rPr>
              <a:t>57</a:t>
            </a:r>
            <a:r>
              <a:rPr dirty="0" sz="850" spc="225">
                <a:solidFill>
                  <a:srgbClr val="171717"/>
                </a:solidFill>
                <a:latin typeface="Times New Roman"/>
                <a:cs typeface="Times New Roman"/>
              </a:rPr>
              <a:t>%</a:t>
            </a:r>
            <a:r>
              <a:rPr dirty="0" sz="850" spc="6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850" spc="190">
                <a:solidFill>
                  <a:srgbClr val="171717"/>
                </a:solidFill>
                <a:latin typeface="Times New Roman"/>
                <a:cs typeface="Times New Roman"/>
              </a:rPr>
              <a:t>L</a:t>
            </a:r>
            <a:r>
              <a:rPr dirty="0" sz="1000" spc="190">
                <a:solidFill>
                  <a:srgbClr val="171717"/>
                </a:solidFill>
                <a:latin typeface="Times New Roman"/>
                <a:cs typeface="Times New Roman"/>
              </a:rPr>
              <a:t>o</a:t>
            </a:r>
            <a:r>
              <a:rPr dirty="0" sz="850" spc="190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850" spc="65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c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ov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e</a:t>
            </a:r>
            <a:r>
              <a:rPr dirty="0" sz="1000" spc="130">
                <a:solidFill>
                  <a:srgbClr val="171717"/>
                </a:solidFill>
                <a:latin typeface="Times New Roman"/>
                <a:cs typeface="Times New Roman"/>
              </a:rPr>
              <a:t>r</a:t>
            </a:r>
            <a:r>
              <a:rPr dirty="0" sz="1100" spc="130">
                <a:solidFill>
                  <a:srgbClr val="171717"/>
                </a:solidFill>
                <a:latin typeface="Times New Roman"/>
                <a:cs typeface="Times New Roman"/>
              </a:rPr>
              <a:t>ed: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6724650" cy="4210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2022-10-04T05:41:14Z</dcterms:created>
  <dcterms:modified xsi:type="dcterms:W3CDTF">2022-10-04T05:41:14Z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2022-07-14T00:00:00Z</vt:filetime>
  </property>
  <property fmtid="{D5CDD505-2E9C-101B-9397-08002B2CF9AE}" pid="3" name="Creator">
    <vt:lpwstr>Chromium</vt:lpwstr>
  </property>
  <property fmtid="{D5CDD505-2E9C-101B-9397-08002B2CF9AE}" pid="4" name="LastSaved">
    <vt:filetime>2022-10-04T00:00:00Z</vt:filetime>
  </property>
</Properties>
</file>